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 id="2147483697" r:id="rId5"/>
  </p:sldMasterIdLst>
  <p:notesMasterIdLst>
    <p:notesMasterId r:id="rId17"/>
  </p:notesMasterIdLst>
  <p:sldIdLst>
    <p:sldId id="348" r:id="rId6"/>
    <p:sldId id="302" r:id="rId7"/>
    <p:sldId id="303" r:id="rId8"/>
    <p:sldId id="301" r:id="rId9"/>
    <p:sldId id="362" r:id="rId10"/>
    <p:sldId id="273" r:id="rId11"/>
    <p:sldId id="266" r:id="rId12"/>
    <p:sldId id="295" r:id="rId13"/>
    <p:sldId id="279" r:id="rId14"/>
    <p:sldId id="262" r:id="rId15"/>
    <p:sldId id="30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dith Head" initials="JH" lastIdx="9" clrIdx="0">
    <p:extLst>
      <p:ext uri="{19B8F6BF-5375-455C-9EA6-DF929625EA0E}">
        <p15:presenceInfo xmlns:p15="http://schemas.microsoft.com/office/powerpoint/2012/main" userId="8a78c7d98ac60dac" providerId="Windows Live"/>
      </p:ext>
    </p:extLst>
  </p:cmAuthor>
  <p:cmAuthor id="2" name="Shauna O'Brien" initials="SO" lastIdx="27" clrIdx="1">
    <p:extLst>
      <p:ext uri="{19B8F6BF-5375-455C-9EA6-DF929625EA0E}">
        <p15:presenceInfo xmlns:p15="http://schemas.microsoft.com/office/powerpoint/2012/main" userId="b3897799837f5edf" providerId="Windows Live"/>
      </p:ext>
    </p:extLst>
  </p:cmAuthor>
  <p:cmAuthor id="3" name="Hannah Cooper" initials="HC" lastIdx="1" clrIdx="2">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B050"/>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D72CBB-701B-4D5C-A510-5741EF995F04}" v="1" dt="2022-05-24T10:49:11.95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39" autoAdjust="0"/>
    <p:restoredTop sz="64085" autoAdjust="0"/>
  </p:normalViewPr>
  <p:slideViewPr>
    <p:cSldViewPr snapToGrid="0">
      <p:cViewPr varScale="1">
        <p:scale>
          <a:sx n="46" d="100"/>
          <a:sy n="46" d="100"/>
        </p:scale>
        <p:origin x="1446" y="36"/>
      </p:cViewPr>
      <p:guideLst/>
    </p:cSldViewPr>
  </p:slideViewPr>
  <p:notesTextViewPr>
    <p:cViewPr>
      <p:scale>
        <a:sx n="1" d="1"/>
        <a:sy n="1" d="1"/>
      </p:scale>
      <p:origin x="0" y="0"/>
    </p:cViewPr>
  </p:notesTextViewPr>
  <p:notesViewPr>
    <p:cSldViewPr snapToGrid="0">
      <p:cViewPr varScale="1">
        <p:scale>
          <a:sx n="81" d="100"/>
          <a:sy n="81" d="100"/>
        </p:scale>
        <p:origin x="277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10.xml"/><Relationship Id="rId23" Type="http://schemas.microsoft.com/office/2016/11/relationships/changesInfo" Target="changesInfos/changesInfo1.xml"/><Relationship Id="rId10" Type="http://schemas.openxmlformats.org/officeDocument/2006/relationships/slide" Target="slides/slide5.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auna O'Brien" userId="2cccf8d3-fcb4-4082-ab59-b4bd17c66c6c" providerId="ADAL" clId="{B8987334-B109-9E42-8546-F44E348F0A58}"/>
    <pc:docChg chg="custSel addSld modSld sldOrd">
      <pc:chgData name="Shauna O'Brien" userId="2cccf8d3-fcb4-4082-ab59-b4bd17c66c6c" providerId="ADAL" clId="{B8987334-B109-9E42-8546-F44E348F0A58}" dt="2021-07-07T11:50:37.380" v="374" actId="1035"/>
      <pc:docMkLst>
        <pc:docMk/>
      </pc:docMkLst>
      <pc:sldChg chg="addSp delSp modSp mod">
        <pc:chgData name="Shauna O'Brien" userId="2cccf8d3-fcb4-4082-ab59-b4bd17c66c6c" providerId="ADAL" clId="{B8987334-B109-9E42-8546-F44E348F0A58}" dt="2021-07-07T10:59:18.879" v="34"/>
        <pc:sldMkLst>
          <pc:docMk/>
          <pc:sldMk cId="4075178077" sldId="262"/>
        </pc:sldMkLst>
        <pc:spChg chg="mod">
          <ac:chgData name="Shauna O'Brien" userId="2cccf8d3-fcb4-4082-ab59-b4bd17c66c6c" providerId="ADAL" clId="{B8987334-B109-9E42-8546-F44E348F0A58}" dt="2021-07-07T10:59:08.511" v="30" actId="20577"/>
          <ac:spMkLst>
            <pc:docMk/>
            <pc:sldMk cId="4075178077" sldId="262"/>
            <ac:spMk id="2" creationId="{063DA025-EDA1-8643-9341-8D8B0D408EE6}"/>
          </ac:spMkLst>
        </pc:spChg>
        <pc:spChg chg="add del mod">
          <ac:chgData name="Shauna O'Brien" userId="2cccf8d3-fcb4-4082-ab59-b4bd17c66c6c" providerId="ADAL" clId="{B8987334-B109-9E42-8546-F44E348F0A58}" dt="2021-07-07T10:59:18.879" v="34"/>
          <ac:spMkLst>
            <pc:docMk/>
            <pc:sldMk cId="4075178077" sldId="262"/>
            <ac:spMk id="3" creationId="{77382695-20AF-1D4A-BBC8-89C97FDC02C8}"/>
          </ac:spMkLst>
        </pc:spChg>
        <pc:spChg chg="mod">
          <ac:chgData name="Shauna O'Brien" userId="2cccf8d3-fcb4-4082-ab59-b4bd17c66c6c" providerId="ADAL" clId="{B8987334-B109-9E42-8546-F44E348F0A58}" dt="2021-07-07T10:59:15.835" v="32" actId="113"/>
          <ac:spMkLst>
            <pc:docMk/>
            <pc:sldMk cId="4075178077" sldId="262"/>
            <ac:spMk id="25" creationId="{9A2978FE-89EB-484D-BD59-56AD713DC92A}"/>
          </ac:spMkLst>
        </pc:spChg>
        <pc:spChg chg="mod">
          <ac:chgData name="Shauna O'Brien" userId="2cccf8d3-fcb4-4082-ab59-b4bd17c66c6c" providerId="ADAL" clId="{B8987334-B109-9E42-8546-F44E348F0A58}" dt="2021-07-07T10:59:15.835" v="32" actId="113"/>
          <ac:spMkLst>
            <pc:docMk/>
            <pc:sldMk cId="4075178077" sldId="262"/>
            <ac:spMk id="26" creationId="{3B4A567C-37D2-DC4E-B5E3-A0B76CD92DBC}"/>
          </ac:spMkLst>
        </pc:spChg>
        <pc:spChg chg="mod">
          <ac:chgData name="Shauna O'Brien" userId="2cccf8d3-fcb4-4082-ab59-b4bd17c66c6c" providerId="ADAL" clId="{B8987334-B109-9E42-8546-F44E348F0A58}" dt="2021-07-07T10:59:15.835" v="32" actId="113"/>
          <ac:spMkLst>
            <pc:docMk/>
            <pc:sldMk cId="4075178077" sldId="262"/>
            <ac:spMk id="27" creationId="{C3415910-C1C8-CD4D-B9B2-79B579948EB4}"/>
          </ac:spMkLst>
        </pc:spChg>
      </pc:sldChg>
      <pc:sldChg chg="addSp delSp modSp mod delAnim modAnim">
        <pc:chgData name="Shauna O'Brien" userId="2cccf8d3-fcb4-4082-ab59-b4bd17c66c6c" providerId="ADAL" clId="{B8987334-B109-9E42-8546-F44E348F0A58}" dt="2021-07-07T11:13:28.290" v="366"/>
        <pc:sldMkLst>
          <pc:docMk/>
          <pc:sldMk cId="443262617" sldId="273"/>
        </pc:sldMkLst>
        <pc:spChg chg="mod">
          <ac:chgData name="Shauna O'Brien" userId="2cccf8d3-fcb4-4082-ab59-b4bd17c66c6c" providerId="ADAL" clId="{B8987334-B109-9E42-8546-F44E348F0A58}" dt="2021-07-07T11:02:44.604" v="98" actId="20577"/>
          <ac:spMkLst>
            <pc:docMk/>
            <pc:sldMk cId="443262617" sldId="273"/>
            <ac:spMk id="3" creationId="{42B0A0BB-E1B0-7240-89EE-FD565B8E85D6}"/>
          </ac:spMkLst>
        </pc:spChg>
        <pc:spChg chg="mod">
          <ac:chgData name="Shauna O'Brien" userId="2cccf8d3-fcb4-4082-ab59-b4bd17c66c6c" providerId="ADAL" clId="{B8987334-B109-9E42-8546-F44E348F0A58}" dt="2021-07-07T11:12:42.376" v="360" actId="20577"/>
          <ac:spMkLst>
            <pc:docMk/>
            <pc:sldMk cId="443262617" sldId="273"/>
            <ac:spMk id="7" creationId="{00000000-0000-0000-0000-000000000000}"/>
          </ac:spMkLst>
        </pc:spChg>
        <pc:spChg chg="del">
          <ac:chgData name="Shauna O'Brien" userId="2cccf8d3-fcb4-4082-ab59-b4bd17c66c6c" providerId="ADAL" clId="{B8987334-B109-9E42-8546-F44E348F0A58}" dt="2021-07-07T11:00:49.040" v="37" actId="478"/>
          <ac:spMkLst>
            <pc:docMk/>
            <pc:sldMk cId="443262617" sldId="273"/>
            <ac:spMk id="11" creationId="{09632E32-994D-DB46-9E6C-02A07A981065}"/>
          </ac:spMkLst>
        </pc:spChg>
        <pc:spChg chg="del">
          <ac:chgData name="Shauna O'Brien" userId="2cccf8d3-fcb4-4082-ab59-b4bd17c66c6c" providerId="ADAL" clId="{B8987334-B109-9E42-8546-F44E348F0A58}" dt="2021-07-07T11:00:49.040" v="37" actId="478"/>
          <ac:spMkLst>
            <pc:docMk/>
            <pc:sldMk cId="443262617" sldId="273"/>
            <ac:spMk id="12" creationId="{F538D0DF-69D5-E94B-B653-F4DC03475A4E}"/>
          </ac:spMkLst>
        </pc:spChg>
        <pc:spChg chg="del">
          <ac:chgData name="Shauna O'Brien" userId="2cccf8d3-fcb4-4082-ab59-b4bd17c66c6c" providerId="ADAL" clId="{B8987334-B109-9E42-8546-F44E348F0A58}" dt="2021-07-07T11:00:49.040" v="37" actId="478"/>
          <ac:spMkLst>
            <pc:docMk/>
            <pc:sldMk cId="443262617" sldId="273"/>
            <ac:spMk id="13" creationId="{B9ED3F8C-0F2F-6841-A4A5-5673DB709108}"/>
          </ac:spMkLst>
        </pc:spChg>
        <pc:spChg chg="del">
          <ac:chgData name="Shauna O'Brien" userId="2cccf8d3-fcb4-4082-ab59-b4bd17c66c6c" providerId="ADAL" clId="{B8987334-B109-9E42-8546-F44E348F0A58}" dt="2021-07-07T11:00:52.204" v="38" actId="478"/>
          <ac:spMkLst>
            <pc:docMk/>
            <pc:sldMk cId="443262617" sldId="273"/>
            <ac:spMk id="14" creationId="{A0B6A5FA-1FFE-1C4F-BA1F-805EB7D7632A}"/>
          </ac:spMkLst>
        </pc:spChg>
        <pc:spChg chg="del">
          <ac:chgData name="Shauna O'Brien" userId="2cccf8d3-fcb4-4082-ab59-b4bd17c66c6c" providerId="ADAL" clId="{B8987334-B109-9E42-8546-F44E348F0A58}" dt="2021-07-07T11:00:52.204" v="38" actId="478"/>
          <ac:spMkLst>
            <pc:docMk/>
            <pc:sldMk cId="443262617" sldId="273"/>
            <ac:spMk id="15" creationId="{028A9B4F-E810-E542-B0E6-265735243E1C}"/>
          </ac:spMkLst>
        </pc:spChg>
        <pc:spChg chg="del">
          <ac:chgData name="Shauna O'Brien" userId="2cccf8d3-fcb4-4082-ab59-b4bd17c66c6c" providerId="ADAL" clId="{B8987334-B109-9E42-8546-F44E348F0A58}" dt="2021-07-07T11:00:52.204" v="38" actId="478"/>
          <ac:spMkLst>
            <pc:docMk/>
            <pc:sldMk cId="443262617" sldId="273"/>
            <ac:spMk id="16" creationId="{E0F6EE47-E54C-2845-A032-F76D51985851}"/>
          </ac:spMkLst>
        </pc:spChg>
        <pc:spChg chg="del">
          <ac:chgData name="Shauna O'Brien" userId="2cccf8d3-fcb4-4082-ab59-b4bd17c66c6c" providerId="ADAL" clId="{B8987334-B109-9E42-8546-F44E348F0A58}" dt="2021-07-07T11:00:52.204" v="38" actId="478"/>
          <ac:spMkLst>
            <pc:docMk/>
            <pc:sldMk cId="443262617" sldId="273"/>
            <ac:spMk id="18" creationId="{0C69E0C5-5243-5442-9613-55D49693ABC7}"/>
          </ac:spMkLst>
        </pc:spChg>
        <pc:spChg chg="del">
          <ac:chgData name="Shauna O'Brien" userId="2cccf8d3-fcb4-4082-ab59-b4bd17c66c6c" providerId="ADAL" clId="{B8987334-B109-9E42-8546-F44E348F0A58}" dt="2021-07-07T11:00:52.204" v="38" actId="478"/>
          <ac:spMkLst>
            <pc:docMk/>
            <pc:sldMk cId="443262617" sldId="273"/>
            <ac:spMk id="19" creationId="{1BA7F2B1-9550-164A-BC1B-54DF1FCAA24A}"/>
          </ac:spMkLst>
        </pc:spChg>
        <pc:spChg chg="del">
          <ac:chgData name="Shauna O'Brien" userId="2cccf8d3-fcb4-4082-ab59-b4bd17c66c6c" providerId="ADAL" clId="{B8987334-B109-9E42-8546-F44E348F0A58}" dt="2021-07-07T11:00:52.204" v="38" actId="478"/>
          <ac:spMkLst>
            <pc:docMk/>
            <pc:sldMk cId="443262617" sldId="273"/>
            <ac:spMk id="20" creationId="{1529DEE3-B799-EA47-83E6-08C20081F618}"/>
          </ac:spMkLst>
        </pc:spChg>
        <pc:spChg chg="mod">
          <ac:chgData name="Shauna O'Brien" userId="2cccf8d3-fcb4-4082-ab59-b4bd17c66c6c" providerId="ADAL" clId="{B8987334-B109-9E42-8546-F44E348F0A58}" dt="2021-07-07T11:00:53.749" v="39"/>
          <ac:spMkLst>
            <pc:docMk/>
            <pc:sldMk cId="443262617" sldId="273"/>
            <ac:spMk id="22" creationId="{6630CB91-001B-5C46-B194-DDE58FF25906}"/>
          </ac:spMkLst>
        </pc:spChg>
        <pc:spChg chg="mod">
          <ac:chgData name="Shauna O'Brien" userId="2cccf8d3-fcb4-4082-ab59-b4bd17c66c6c" providerId="ADAL" clId="{B8987334-B109-9E42-8546-F44E348F0A58}" dt="2021-07-07T11:00:53.749" v="39"/>
          <ac:spMkLst>
            <pc:docMk/>
            <pc:sldMk cId="443262617" sldId="273"/>
            <ac:spMk id="23" creationId="{CBDF6379-8B57-1849-A616-6E2A05ABF624}"/>
          </ac:spMkLst>
        </pc:spChg>
        <pc:spChg chg="mod">
          <ac:chgData name="Shauna O'Brien" userId="2cccf8d3-fcb4-4082-ab59-b4bd17c66c6c" providerId="ADAL" clId="{B8987334-B109-9E42-8546-F44E348F0A58}" dt="2021-07-07T11:00:53.749" v="39"/>
          <ac:spMkLst>
            <pc:docMk/>
            <pc:sldMk cId="443262617" sldId="273"/>
            <ac:spMk id="24" creationId="{02D1C519-24D3-0242-827A-3CEA0BC88756}"/>
          </ac:spMkLst>
        </pc:spChg>
        <pc:spChg chg="mod">
          <ac:chgData name="Shauna O'Brien" userId="2cccf8d3-fcb4-4082-ab59-b4bd17c66c6c" providerId="ADAL" clId="{B8987334-B109-9E42-8546-F44E348F0A58}" dt="2021-07-07T11:00:53.749" v="39"/>
          <ac:spMkLst>
            <pc:docMk/>
            <pc:sldMk cId="443262617" sldId="273"/>
            <ac:spMk id="25" creationId="{EA93BE99-33ED-8141-B42B-02F69B071F9D}"/>
          </ac:spMkLst>
        </pc:spChg>
        <pc:spChg chg="mod">
          <ac:chgData name="Shauna O'Brien" userId="2cccf8d3-fcb4-4082-ab59-b4bd17c66c6c" providerId="ADAL" clId="{B8987334-B109-9E42-8546-F44E348F0A58}" dt="2021-07-07T11:00:53.749" v="39"/>
          <ac:spMkLst>
            <pc:docMk/>
            <pc:sldMk cId="443262617" sldId="273"/>
            <ac:spMk id="26" creationId="{C6F74FD1-30C3-B244-9E62-43E1907B2EB1}"/>
          </ac:spMkLst>
        </pc:spChg>
        <pc:spChg chg="mod">
          <ac:chgData name="Shauna O'Brien" userId="2cccf8d3-fcb4-4082-ab59-b4bd17c66c6c" providerId="ADAL" clId="{B8987334-B109-9E42-8546-F44E348F0A58}" dt="2021-07-07T11:00:53.749" v="39"/>
          <ac:spMkLst>
            <pc:docMk/>
            <pc:sldMk cId="443262617" sldId="273"/>
            <ac:spMk id="27" creationId="{19B811D1-28C9-F34C-AB12-1C03ECF100C4}"/>
          </ac:spMkLst>
        </pc:spChg>
        <pc:spChg chg="mod">
          <ac:chgData name="Shauna O'Brien" userId="2cccf8d3-fcb4-4082-ab59-b4bd17c66c6c" providerId="ADAL" clId="{B8987334-B109-9E42-8546-F44E348F0A58}" dt="2021-07-07T11:00:53.749" v="39"/>
          <ac:spMkLst>
            <pc:docMk/>
            <pc:sldMk cId="443262617" sldId="273"/>
            <ac:spMk id="28" creationId="{550ABE47-CEF6-D04C-B4AF-7F219274E006}"/>
          </ac:spMkLst>
        </pc:spChg>
        <pc:spChg chg="mod">
          <ac:chgData name="Shauna O'Brien" userId="2cccf8d3-fcb4-4082-ab59-b4bd17c66c6c" providerId="ADAL" clId="{B8987334-B109-9E42-8546-F44E348F0A58}" dt="2021-07-07T11:00:53.749" v="39"/>
          <ac:spMkLst>
            <pc:docMk/>
            <pc:sldMk cId="443262617" sldId="273"/>
            <ac:spMk id="30" creationId="{8B97D64A-FCBB-424D-8154-DCE8B5D2B038}"/>
          </ac:spMkLst>
        </pc:spChg>
        <pc:spChg chg="mod">
          <ac:chgData name="Shauna O'Brien" userId="2cccf8d3-fcb4-4082-ab59-b4bd17c66c6c" providerId="ADAL" clId="{B8987334-B109-9E42-8546-F44E348F0A58}" dt="2021-07-07T11:00:53.749" v="39"/>
          <ac:spMkLst>
            <pc:docMk/>
            <pc:sldMk cId="443262617" sldId="273"/>
            <ac:spMk id="31" creationId="{79812AFF-C1CE-4048-AB40-2FD0780F98F3}"/>
          </ac:spMkLst>
        </pc:spChg>
        <pc:spChg chg="mod">
          <ac:chgData name="Shauna O'Brien" userId="2cccf8d3-fcb4-4082-ab59-b4bd17c66c6c" providerId="ADAL" clId="{B8987334-B109-9E42-8546-F44E348F0A58}" dt="2021-07-07T11:00:53.749" v="39"/>
          <ac:spMkLst>
            <pc:docMk/>
            <pc:sldMk cId="443262617" sldId="273"/>
            <ac:spMk id="32" creationId="{0A3F4664-5F97-6342-A299-62034468E17F}"/>
          </ac:spMkLst>
        </pc:spChg>
        <pc:spChg chg="mod">
          <ac:chgData name="Shauna O'Brien" userId="2cccf8d3-fcb4-4082-ab59-b4bd17c66c6c" providerId="ADAL" clId="{B8987334-B109-9E42-8546-F44E348F0A58}" dt="2021-07-07T11:00:53.749" v="39"/>
          <ac:spMkLst>
            <pc:docMk/>
            <pc:sldMk cId="443262617" sldId="273"/>
            <ac:spMk id="33" creationId="{6DFFC61A-B3DB-234C-8A7B-ADE2F579E8C8}"/>
          </ac:spMkLst>
        </pc:spChg>
        <pc:spChg chg="mod">
          <ac:chgData name="Shauna O'Brien" userId="2cccf8d3-fcb4-4082-ab59-b4bd17c66c6c" providerId="ADAL" clId="{B8987334-B109-9E42-8546-F44E348F0A58}" dt="2021-07-07T11:00:53.749" v="39"/>
          <ac:spMkLst>
            <pc:docMk/>
            <pc:sldMk cId="443262617" sldId="273"/>
            <ac:spMk id="34" creationId="{E811D60C-BFCE-104B-A8CC-C3E1FC5FFD39}"/>
          </ac:spMkLst>
        </pc:spChg>
        <pc:spChg chg="mod">
          <ac:chgData name="Shauna O'Brien" userId="2cccf8d3-fcb4-4082-ab59-b4bd17c66c6c" providerId="ADAL" clId="{B8987334-B109-9E42-8546-F44E348F0A58}" dt="2021-07-07T11:00:53.749" v="39"/>
          <ac:spMkLst>
            <pc:docMk/>
            <pc:sldMk cId="443262617" sldId="273"/>
            <ac:spMk id="35" creationId="{B129277C-6622-6D4A-BED7-25605B555A5A}"/>
          </ac:spMkLst>
        </pc:spChg>
        <pc:spChg chg="mod">
          <ac:chgData name="Shauna O'Brien" userId="2cccf8d3-fcb4-4082-ab59-b4bd17c66c6c" providerId="ADAL" clId="{B8987334-B109-9E42-8546-F44E348F0A58}" dt="2021-07-07T11:00:53.749" v="39"/>
          <ac:spMkLst>
            <pc:docMk/>
            <pc:sldMk cId="443262617" sldId="273"/>
            <ac:spMk id="36" creationId="{42C8678C-4DE9-0F40-8A18-F49D4C2AF1EC}"/>
          </ac:spMkLst>
        </pc:spChg>
        <pc:spChg chg="mod">
          <ac:chgData name="Shauna O'Brien" userId="2cccf8d3-fcb4-4082-ab59-b4bd17c66c6c" providerId="ADAL" clId="{B8987334-B109-9E42-8546-F44E348F0A58}" dt="2021-07-07T11:00:53.749" v="39"/>
          <ac:spMkLst>
            <pc:docMk/>
            <pc:sldMk cId="443262617" sldId="273"/>
            <ac:spMk id="37" creationId="{5CE4220A-AA20-EA41-80EB-8B56FA8DA70D}"/>
          </ac:spMkLst>
        </pc:spChg>
        <pc:spChg chg="mod">
          <ac:chgData name="Shauna O'Brien" userId="2cccf8d3-fcb4-4082-ab59-b4bd17c66c6c" providerId="ADAL" clId="{B8987334-B109-9E42-8546-F44E348F0A58}" dt="2021-07-07T11:00:53.749" v="39"/>
          <ac:spMkLst>
            <pc:docMk/>
            <pc:sldMk cId="443262617" sldId="273"/>
            <ac:spMk id="40" creationId="{C22878A2-8FF5-804D-8E6A-CC7F41C582D7}"/>
          </ac:spMkLst>
        </pc:spChg>
        <pc:spChg chg="mod">
          <ac:chgData name="Shauna O'Brien" userId="2cccf8d3-fcb4-4082-ab59-b4bd17c66c6c" providerId="ADAL" clId="{B8987334-B109-9E42-8546-F44E348F0A58}" dt="2021-07-07T11:00:53.749" v="39"/>
          <ac:spMkLst>
            <pc:docMk/>
            <pc:sldMk cId="443262617" sldId="273"/>
            <ac:spMk id="41" creationId="{83BCD2FE-DAFB-F545-AA2E-E07965DCE519}"/>
          </ac:spMkLst>
        </pc:spChg>
        <pc:spChg chg="mod">
          <ac:chgData name="Shauna O'Brien" userId="2cccf8d3-fcb4-4082-ab59-b4bd17c66c6c" providerId="ADAL" clId="{B8987334-B109-9E42-8546-F44E348F0A58}" dt="2021-07-07T11:00:53.749" v="39"/>
          <ac:spMkLst>
            <pc:docMk/>
            <pc:sldMk cId="443262617" sldId="273"/>
            <ac:spMk id="42" creationId="{71B7B1EA-3BFD-4844-A80D-907F6981A751}"/>
          </ac:spMkLst>
        </pc:spChg>
        <pc:spChg chg="mod">
          <ac:chgData name="Shauna O'Brien" userId="2cccf8d3-fcb4-4082-ab59-b4bd17c66c6c" providerId="ADAL" clId="{B8987334-B109-9E42-8546-F44E348F0A58}" dt="2021-07-07T11:00:53.749" v="39"/>
          <ac:spMkLst>
            <pc:docMk/>
            <pc:sldMk cId="443262617" sldId="273"/>
            <ac:spMk id="43" creationId="{2E5D901A-43DF-FB43-B40E-D4FF877BF33D}"/>
          </ac:spMkLst>
        </pc:spChg>
        <pc:spChg chg="mod">
          <ac:chgData name="Shauna O'Brien" userId="2cccf8d3-fcb4-4082-ab59-b4bd17c66c6c" providerId="ADAL" clId="{B8987334-B109-9E42-8546-F44E348F0A58}" dt="2021-07-07T11:00:53.749" v="39"/>
          <ac:spMkLst>
            <pc:docMk/>
            <pc:sldMk cId="443262617" sldId="273"/>
            <ac:spMk id="44" creationId="{72CAAAE3-7779-8D41-AE6E-D921DA13244D}"/>
          </ac:spMkLst>
        </pc:spChg>
        <pc:spChg chg="mod">
          <ac:chgData name="Shauna O'Brien" userId="2cccf8d3-fcb4-4082-ab59-b4bd17c66c6c" providerId="ADAL" clId="{B8987334-B109-9E42-8546-F44E348F0A58}" dt="2021-07-07T11:00:53.749" v="39"/>
          <ac:spMkLst>
            <pc:docMk/>
            <pc:sldMk cId="443262617" sldId="273"/>
            <ac:spMk id="45" creationId="{0F8CE3D2-FBDC-994A-A478-180A29A871EB}"/>
          </ac:spMkLst>
        </pc:spChg>
        <pc:spChg chg="mod">
          <ac:chgData name="Shauna O'Brien" userId="2cccf8d3-fcb4-4082-ab59-b4bd17c66c6c" providerId="ADAL" clId="{B8987334-B109-9E42-8546-F44E348F0A58}" dt="2021-07-07T11:00:53.749" v="39"/>
          <ac:spMkLst>
            <pc:docMk/>
            <pc:sldMk cId="443262617" sldId="273"/>
            <ac:spMk id="46" creationId="{9F5A9ACA-3AB7-9E48-9A44-7788BFE0F0B8}"/>
          </ac:spMkLst>
        </pc:spChg>
        <pc:spChg chg="mod">
          <ac:chgData name="Shauna O'Brien" userId="2cccf8d3-fcb4-4082-ab59-b4bd17c66c6c" providerId="ADAL" clId="{B8987334-B109-9E42-8546-F44E348F0A58}" dt="2021-07-07T11:00:53.749" v="39"/>
          <ac:spMkLst>
            <pc:docMk/>
            <pc:sldMk cId="443262617" sldId="273"/>
            <ac:spMk id="47" creationId="{778C4F49-E62D-0247-AECD-D304AD3931C0}"/>
          </ac:spMkLst>
        </pc:spChg>
        <pc:spChg chg="mod">
          <ac:chgData name="Shauna O'Brien" userId="2cccf8d3-fcb4-4082-ab59-b4bd17c66c6c" providerId="ADAL" clId="{B8987334-B109-9E42-8546-F44E348F0A58}" dt="2021-07-07T11:00:53.749" v="39"/>
          <ac:spMkLst>
            <pc:docMk/>
            <pc:sldMk cId="443262617" sldId="273"/>
            <ac:spMk id="50" creationId="{8BE79FAA-4B85-5549-8BF1-2AFB3F46F810}"/>
          </ac:spMkLst>
        </pc:spChg>
        <pc:spChg chg="mod">
          <ac:chgData name="Shauna O'Brien" userId="2cccf8d3-fcb4-4082-ab59-b4bd17c66c6c" providerId="ADAL" clId="{B8987334-B109-9E42-8546-F44E348F0A58}" dt="2021-07-07T11:00:53.749" v="39"/>
          <ac:spMkLst>
            <pc:docMk/>
            <pc:sldMk cId="443262617" sldId="273"/>
            <ac:spMk id="51" creationId="{6C3AF62B-6A77-1640-BB5A-F937AE0B3FEA}"/>
          </ac:spMkLst>
        </pc:spChg>
        <pc:spChg chg="mod">
          <ac:chgData name="Shauna O'Brien" userId="2cccf8d3-fcb4-4082-ab59-b4bd17c66c6c" providerId="ADAL" clId="{B8987334-B109-9E42-8546-F44E348F0A58}" dt="2021-07-07T11:00:53.749" v="39"/>
          <ac:spMkLst>
            <pc:docMk/>
            <pc:sldMk cId="443262617" sldId="273"/>
            <ac:spMk id="52" creationId="{8A4E0E28-CEC4-D24A-B32B-17D529CDC745}"/>
          </ac:spMkLst>
        </pc:spChg>
        <pc:spChg chg="mod">
          <ac:chgData name="Shauna O'Brien" userId="2cccf8d3-fcb4-4082-ab59-b4bd17c66c6c" providerId="ADAL" clId="{B8987334-B109-9E42-8546-F44E348F0A58}" dt="2021-07-07T11:00:53.749" v="39"/>
          <ac:spMkLst>
            <pc:docMk/>
            <pc:sldMk cId="443262617" sldId="273"/>
            <ac:spMk id="53" creationId="{1284605B-1F61-7B49-BA4D-A0AF96B684B9}"/>
          </ac:spMkLst>
        </pc:spChg>
        <pc:spChg chg="mod">
          <ac:chgData name="Shauna O'Brien" userId="2cccf8d3-fcb4-4082-ab59-b4bd17c66c6c" providerId="ADAL" clId="{B8987334-B109-9E42-8546-F44E348F0A58}" dt="2021-07-07T11:00:53.749" v="39"/>
          <ac:spMkLst>
            <pc:docMk/>
            <pc:sldMk cId="443262617" sldId="273"/>
            <ac:spMk id="54" creationId="{FCC82114-C21B-5E44-AF27-389ED24035C8}"/>
          </ac:spMkLst>
        </pc:spChg>
        <pc:spChg chg="mod">
          <ac:chgData name="Shauna O'Brien" userId="2cccf8d3-fcb4-4082-ab59-b4bd17c66c6c" providerId="ADAL" clId="{B8987334-B109-9E42-8546-F44E348F0A58}" dt="2021-07-07T11:00:53.749" v="39"/>
          <ac:spMkLst>
            <pc:docMk/>
            <pc:sldMk cId="443262617" sldId="273"/>
            <ac:spMk id="55" creationId="{6F0116C4-2E79-4C40-BA71-B4F37724EFEB}"/>
          </ac:spMkLst>
        </pc:spChg>
        <pc:spChg chg="mod">
          <ac:chgData name="Shauna O'Brien" userId="2cccf8d3-fcb4-4082-ab59-b4bd17c66c6c" providerId="ADAL" clId="{B8987334-B109-9E42-8546-F44E348F0A58}" dt="2021-07-07T11:00:53.749" v="39"/>
          <ac:spMkLst>
            <pc:docMk/>
            <pc:sldMk cId="443262617" sldId="273"/>
            <ac:spMk id="56" creationId="{22C8700E-C83A-CC48-8F2A-9B6693221E90}"/>
          </ac:spMkLst>
        </pc:spChg>
        <pc:spChg chg="mod">
          <ac:chgData name="Shauna O'Brien" userId="2cccf8d3-fcb4-4082-ab59-b4bd17c66c6c" providerId="ADAL" clId="{B8987334-B109-9E42-8546-F44E348F0A58}" dt="2021-07-07T11:00:53.749" v="39"/>
          <ac:spMkLst>
            <pc:docMk/>
            <pc:sldMk cId="443262617" sldId="273"/>
            <ac:spMk id="57" creationId="{B8CB2D9E-E978-384C-98AE-FE8281A4AA17}"/>
          </ac:spMkLst>
        </pc:spChg>
        <pc:spChg chg="add mod">
          <ac:chgData name="Shauna O'Brien" userId="2cccf8d3-fcb4-4082-ab59-b4bd17c66c6c" providerId="ADAL" clId="{B8987334-B109-9E42-8546-F44E348F0A58}" dt="2021-07-07T11:04:47.752" v="202" actId="1076"/>
          <ac:spMkLst>
            <pc:docMk/>
            <pc:sldMk cId="443262617" sldId="273"/>
            <ac:spMk id="68" creationId="{C9237ACB-55BC-3241-A380-DABFEB2C0F56}"/>
          </ac:spMkLst>
        </pc:spChg>
        <pc:spChg chg="add mod">
          <ac:chgData name="Shauna O'Brien" userId="2cccf8d3-fcb4-4082-ab59-b4bd17c66c6c" providerId="ADAL" clId="{B8987334-B109-9E42-8546-F44E348F0A58}" dt="2021-07-07T11:06:16.738" v="219" actId="1076"/>
          <ac:spMkLst>
            <pc:docMk/>
            <pc:sldMk cId="443262617" sldId="273"/>
            <ac:spMk id="69" creationId="{5190B8DF-9E82-E649-A8BA-34D2150016ED}"/>
          </ac:spMkLst>
        </pc:spChg>
        <pc:spChg chg="add mod">
          <ac:chgData name="Shauna O'Brien" userId="2cccf8d3-fcb4-4082-ab59-b4bd17c66c6c" providerId="ADAL" clId="{B8987334-B109-9E42-8546-F44E348F0A58}" dt="2021-07-07T11:06:33.033" v="230" actId="20577"/>
          <ac:spMkLst>
            <pc:docMk/>
            <pc:sldMk cId="443262617" sldId="273"/>
            <ac:spMk id="73" creationId="{21718103-7476-C84A-AF8A-B9DA649511E0}"/>
          </ac:spMkLst>
        </pc:spChg>
        <pc:spChg chg="add mod">
          <ac:chgData name="Shauna O'Brien" userId="2cccf8d3-fcb4-4082-ab59-b4bd17c66c6c" providerId="ADAL" clId="{B8987334-B109-9E42-8546-F44E348F0A58}" dt="2021-07-07T11:09:37.932" v="326" actId="1076"/>
          <ac:spMkLst>
            <pc:docMk/>
            <pc:sldMk cId="443262617" sldId="273"/>
            <ac:spMk id="74" creationId="{B1572B57-0A16-3A4E-8191-FAA4141129CD}"/>
          </ac:spMkLst>
        </pc:spChg>
        <pc:spChg chg="add mod">
          <ac:chgData name="Shauna O'Brien" userId="2cccf8d3-fcb4-4082-ab59-b4bd17c66c6c" providerId="ADAL" clId="{B8987334-B109-9E42-8546-F44E348F0A58}" dt="2021-07-07T11:07:30.709" v="261" actId="1076"/>
          <ac:spMkLst>
            <pc:docMk/>
            <pc:sldMk cId="443262617" sldId="273"/>
            <ac:spMk id="78" creationId="{BCE96772-B0B4-6946-B0B1-3141CE188640}"/>
          </ac:spMkLst>
        </pc:spChg>
        <pc:spChg chg="add mod">
          <ac:chgData name="Shauna O'Brien" userId="2cccf8d3-fcb4-4082-ab59-b4bd17c66c6c" providerId="ADAL" clId="{B8987334-B109-9E42-8546-F44E348F0A58}" dt="2021-07-07T11:07:46.072" v="279" actId="1076"/>
          <ac:spMkLst>
            <pc:docMk/>
            <pc:sldMk cId="443262617" sldId="273"/>
            <ac:spMk id="79" creationId="{8FCF1107-C2B8-204A-B596-9DD35EB26053}"/>
          </ac:spMkLst>
        </pc:spChg>
        <pc:spChg chg="add mod">
          <ac:chgData name="Shauna O'Brien" userId="2cccf8d3-fcb4-4082-ab59-b4bd17c66c6c" providerId="ADAL" clId="{B8987334-B109-9E42-8546-F44E348F0A58}" dt="2021-07-07T11:08:24.441" v="286" actId="1036"/>
          <ac:spMkLst>
            <pc:docMk/>
            <pc:sldMk cId="443262617" sldId="273"/>
            <ac:spMk id="80" creationId="{45E88FB0-F7C9-1F47-81FE-4DDA7E7D8B38}"/>
          </ac:spMkLst>
        </pc:spChg>
        <pc:spChg chg="add mod">
          <ac:chgData name="Shauna O'Brien" userId="2cccf8d3-fcb4-4082-ab59-b4bd17c66c6c" providerId="ADAL" clId="{B8987334-B109-9E42-8546-F44E348F0A58}" dt="2021-07-07T11:08:49.512" v="289" actId="1076"/>
          <ac:spMkLst>
            <pc:docMk/>
            <pc:sldMk cId="443262617" sldId="273"/>
            <ac:spMk id="84" creationId="{21C4B599-C813-E645-B669-65400E880741}"/>
          </ac:spMkLst>
        </pc:spChg>
        <pc:spChg chg="add mod">
          <ac:chgData name="Shauna O'Brien" userId="2cccf8d3-fcb4-4082-ab59-b4bd17c66c6c" providerId="ADAL" clId="{B8987334-B109-9E42-8546-F44E348F0A58}" dt="2021-07-07T11:09:02.886" v="299" actId="1076"/>
          <ac:spMkLst>
            <pc:docMk/>
            <pc:sldMk cId="443262617" sldId="273"/>
            <ac:spMk id="85" creationId="{09F44B4B-97CF-9548-9F01-E269590F9AA3}"/>
          </ac:spMkLst>
        </pc:spChg>
        <pc:spChg chg="add mod">
          <ac:chgData name="Shauna O'Brien" userId="2cccf8d3-fcb4-4082-ab59-b4bd17c66c6c" providerId="ADAL" clId="{B8987334-B109-9E42-8546-F44E348F0A58}" dt="2021-07-07T11:09:20.061" v="313" actId="1076"/>
          <ac:spMkLst>
            <pc:docMk/>
            <pc:sldMk cId="443262617" sldId="273"/>
            <ac:spMk id="86" creationId="{05F38B65-C5B1-ED4C-A5FC-3B5225EC801E}"/>
          </ac:spMkLst>
        </pc:spChg>
        <pc:spChg chg="add mod">
          <ac:chgData name="Shauna O'Brien" userId="2cccf8d3-fcb4-4082-ab59-b4bd17c66c6c" providerId="ADAL" clId="{B8987334-B109-9E42-8546-F44E348F0A58}" dt="2021-07-07T11:09:31.805" v="325" actId="1076"/>
          <ac:spMkLst>
            <pc:docMk/>
            <pc:sldMk cId="443262617" sldId="273"/>
            <ac:spMk id="87" creationId="{B111930E-AA3A-914C-B7BA-98ABB1B93003}"/>
          </ac:spMkLst>
        </pc:spChg>
        <pc:grpChg chg="add mod">
          <ac:chgData name="Shauna O'Brien" userId="2cccf8d3-fcb4-4082-ab59-b4bd17c66c6c" providerId="ADAL" clId="{B8987334-B109-9E42-8546-F44E348F0A58}" dt="2021-07-07T11:03:29.184" v="162" actId="1076"/>
          <ac:grpSpMkLst>
            <pc:docMk/>
            <pc:sldMk cId="443262617" sldId="273"/>
            <ac:grpSpMk id="17" creationId="{4EFBACC5-F2DB-9446-986B-FE412067AD9A}"/>
          </ac:grpSpMkLst>
        </pc:grpChg>
        <pc:grpChg chg="mod">
          <ac:chgData name="Shauna O'Brien" userId="2cccf8d3-fcb4-4082-ab59-b4bd17c66c6c" providerId="ADAL" clId="{B8987334-B109-9E42-8546-F44E348F0A58}" dt="2021-07-07T11:00:53.749" v="39"/>
          <ac:grpSpMkLst>
            <pc:docMk/>
            <pc:sldMk cId="443262617" sldId="273"/>
            <ac:grpSpMk id="21" creationId="{146694C1-7603-FD4D-916D-42E183C1A416}"/>
          </ac:grpSpMkLst>
        </pc:grpChg>
        <pc:grpChg chg="add mod">
          <ac:chgData name="Shauna O'Brien" userId="2cccf8d3-fcb4-4082-ab59-b4bd17c66c6c" providerId="ADAL" clId="{B8987334-B109-9E42-8546-F44E348F0A58}" dt="2021-07-07T11:01:05.806" v="42" actId="1076"/>
          <ac:grpSpMkLst>
            <pc:docMk/>
            <pc:sldMk cId="443262617" sldId="273"/>
            <ac:grpSpMk id="38" creationId="{0320CC26-9FAE-B04D-835B-E82B9DA2B3A9}"/>
          </ac:grpSpMkLst>
        </pc:grpChg>
        <pc:grpChg chg="mod">
          <ac:chgData name="Shauna O'Brien" userId="2cccf8d3-fcb4-4082-ab59-b4bd17c66c6c" providerId="ADAL" clId="{B8987334-B109-9E42-8546-F44E348F0A58}" dt="2021-07-07T11:00:53.749" v="39"/>
          <ac:grpSpMkLst>
            <pc:docMk/>
            <pc:sldMk cId="443262617" sldId="273"/>
            <ac:grpSpMk id="39" creationId="{D6DD707A-E79A-D74E-9F29-68F3EC7466C3}"/>
          </ac:grpSpMkLst>
        </pc:grpChg>
        <pc:grpChg chg="mod">
          <ac:chgData name="Shauna O'Brien" userId="2cccf8d3-fcb4-4082-ab59-b4bd17c66c6c" providerId="ADAL" clId="{B8987334-B109-9E42-8546-F44E348F0A58}" dt="2021-07-07T11:00:53.749" v="39"/>
          <ac:grpSpMkLst>
            <pc:docMk/>
            <pc:sldMk cId="443262617" sldId="273"/>
            <ac:grpSpMk id="49" creationId="{1D60282C-237B-8247-A5AD-0C7C02036189}"/>
          </ac:grpSpMkLst>
        </pc:grpChg>
        <pc:picChg chg="del">
          <ac:chgData name="Shauna O'Brien" userId="2cccf8d3-fcb4-4082-ab59-b4bd17c66c6c" providerId="ADAL" clId="{B8987334-B109-9E42-8546-F44E348F0A58}" dt="2021-07-07T11:00:44.092" v="36" actId="478"/>
          <ac:picMkLst>
            <pc:docMk/>
            <pc:sldMk cId="443262617" sldId="273"/>
            <ac:picMk id="9" creationId="{A943EC6C-F3D2-7149-B2B9-76C17621E9DF}"/>
          </ac:picMkLst>
        </pc:picChg>
        <pc:picChg chg="del">
          <ac:chgData name="Shauna O'Brien" userId="2cccf8d3-fcb4-4082-ab59-b4bd17c66c6c" providerId="ADAL" clId="{B8987334-B109-9E42-8546-F44E348F0A58}" dt="2021-07-07T11:00:42.229" v="35" actId="478"/>
          <ac:picMkLst>
            <pc:docMk/>
            <pc:sldMk cId="443262617" sldId="273"/>
            <ac:picMk id="10" creationId="{50A75799-D908-2F48-9C67-247AF6507F6F}"/>
          </ac:picMkLst>
        </pc:picChg>
        <pc:picChg chg="mod">
          <ac:chgData name="Shauna O'Brien" userId="2cccf8d3-fcb4-4082-ab59-b4bd17c66c6c" providerId="ADAL" clId="{B8987334-B109-9E42-8546-F44E348F0A58}" dt="2021-07-07T11:00:53.749" v="39"/>
          <ac:picMkLst>
            <pc:docMk/>
            <pc:sldMk cId="443262617" sldId="273"/>
            <ac:picMk id="29" creationId="{E09B85B1-BFF3-5744-AC74-C6847B213EFA}"/>
          </ac:picMkLst>
        </pc:picChg>
        <pc:picChg chg="mod">
          <ac:chgData name="Shauna O'Brien" userId="2cccf8d3-fcb4-4082-ab59-b4bd17c66c6c" providerId="ADAL" clId="{B8987334-B109-9E42-8546-F44E348F0A58}" dt="2021-07-07T11:00:53.749" v="39"/>
          <ac:picMkLst>
            <pc:docMk/>
            <pc:sldMk cId="443262617" sldId="273"/>
            <ac:picMk id="48" creationId="{404D15C8-221F-BA47-8087-2D28CA6671D8}"/>
          </ac:picMkLst>
        </pc:picChg>
        <pc:cxnChg chg="add mod">
          <ac:chgData name="Shauna O'Brien" userId="2cccf8d3-fcb4-4082-ab59-b4bd17c66c6c" providerId="ADAL" clId="{B8987334-B109-9E42-8546-F44E348F0A58}" dt="2021-07-07T11:01:54.258" v="54" actId="1076"/>
          <ac:cxnSpMkLst>
            <pc:docMk/>
            <pc:sldMk cId="443262617" sldId="273"/>
            <ac:cxnSpMk id="4" creationId="{6DDEF6C1-6852-4748-8FDF-FFD20BB94D34}"/>
          </ac:cxnSpMkLst>
        </pc:cxnChg>
        <pc:cxnChg chg="add mod">
          <ac:chgData name="Shauna O'Brien" userId="2cccf8d3-fcb4-4082-ab59-b4bd17c66c6c" providerId="ADAL" clId="{B8987334-B109-9E42-8546-F44E348F0A58}" dt="2021-07-07T11:01:43.663" v="51" actId="14100"/>
          <ac:cxnSpMkLst>
            <pc:docMk/>
            <pc:sldMk cId="443262617" sldId="273"/>
            <ac:cxnSpMk id="58" creationId="{DB633947-56CC-6049-8A04-4F68D1B41CE4}"/>
          </ac:cxnSpMkLst>
        </pc:cxnChg>
        <pc:cxnChg chg="add mod">
          <ac:chgData name="Shauna O'Brien" userId="2cccf8d3-fcb4-4082-ab59-b4bd17c66c6c" providerId="ADAL" clId="{B8987334-B109-9E42-8546-F44E348F0A58}" dt="2021-07-07T11:01:51.581" v="53" actId="1076"/>
          <ac:cxnSpMkLst>
            <pc:docMk/>
            <pc:sldMk cId="443262617" sldId="273"/>
            <ac:cxnSpMk id="59" creationId="{E3D1FE03-C398-CB4B-8F58-8DF8713BAEEA}"/>
          </ac:cxnSpMkLst>
        </pc:cxnChg>
        <pc:cxnChg chg="add mod">
          <ac:chgData name="Shauna O'Brien" userId="2cccf8d3-fcb4-4082-ab59-b4bd17c66c6c" providerId="ADAL" clId="{B8987334-B109-9E42-8546-F44E348F0A58}" dt="2021-07-07T11:02:03.929" v="59" actId="1038"/>
          <ac:cxnSpMkLst>
            <pc:docMk/>
            <pc:sldMk cId="443262617" sldId="273"/>
            <ac:cxnSpMk id="60" creationId="{6CD1446B-3C8E-8F4E-8968-4BAF502F9660}"/>
          </ac:cxnSpMkLst>
        </pc:cxnChg>
        <pc:cxnChg chg="add mod">
          <ac:chgData name="Shauna O'Brien" userId="2cccf8d3-fcb4-4082-ab59-b4bd17c66c6c" providerId="ADAL" clId="{B8987334-B109-9E42-8546-F44E348F0A58}" dt="2021-07-07T11:03:29.184" v="162" actId="1076"/>
          <ac:cxnSpMkLst>
            <pc:docMk/>
            <pc:sldMk cId="443262617" sldId="273"/>
            <ac:cxnSpMk id="61" creationId="{C35C0276-9BBE-484A-BCCE-2A100515D0CC}"/>
          </ac:cxnSpMkLst>
        </pc:cxnChg>
        <pc:cxnChg chg="add mod">
          <ac:chgData name="Shauna O'Brien" userId="2cccf8d3-fcb4-4082-ab59-b4bd17c66c6c" providerId="ADAL" clId="{B8987334-B109-9E42-8546-F44E348F0A58}" dt="2021-07-07T11:03:36.699" v="164" actId="1076"/>
          <ac:cxnSpMkLst>
            <pc:docMk/>
            <pc:sldMk cId="443262617" sldId="273"/>
            <ac:cxnSpMk id="62" creationId="{650332EA-24B2-FD48-ADCD-FB3436306413}"/>
          </ac:cxnSpMkLst>
        </pc:cxnChg>
        <pc:cxnChg chg="add mod">
          <ac:chgData name="Shauna O'Brien" userId="2cccf8d3-fcb4-4082-ab59-b4bd17c66c6c" providerId="ADAL" clId="{B8987334-B109-9E42-8546-F44E348F0A58}" dt="2021-07-07T11:03:42.576" v="167" actId="1037"/>
          <ac:cxnSpMkLst>
            <pc:docMk/>
            <pc:sldMk cId="443262617" sldId="273"/>
            <ac:cxnSpMk id="63" creationId="{53286793-7848-8E4E-A480-AA7F52899176}"/>
          </ac:cxnSpMkLst>
        </pc:cxnChg>
        <pc:cxnChg chg="add mod">
          <ac:chgData name="Shauna O'Brien" userId="2cccf8d3-fcb4-4082-ab59-b4bd17c66c6c" providerId="ADAL" clId="{B8987334-B109-9E42-8546-F44E348F0A58}" dt="2021-07-07T11:06:53.207" v="234" actId="14100"/>
          <ac:cxnSpMkLst>
            <pc:docMk/>
            <pc:sldMk cId="443262617" sldId="273"/>
            <ac:cxnSpMk id="64" creationId="{F1AD105D-B6D2-924F-9772-7098E2C438E1}"/>
          </ac:cxnSpMkLst>
        </pc:cxnChg>
        <pc:cxnChg chg="add mod">
          <ac:chgData name="Shauna O'Brien" userId="2cccf8d3-fcb4-4082-ab59-b4bd17c66c6c" providerId="ADAL" clId="{B8987334-B109-9E42-8546-F44E348F0A58}" dt="2021-07-07T11:08:38.023" v="287" actId="14100"/>
          <ac:cxnSpMkLst>
            <pc:docMk/>
            <pc:sldMk cId="443262617" sldId="273"/>
            <ac:cxnSpMk id="65" creationId="{9BF51819-23A5-CB40-B582-0E291DC09C96}"/>
          </ac:cxnSpMkLst>
        </pc:cxnChg>
        <pc:cxnChg chg="add del mod">
          <ac:chgData name="Shauna O'Brien" userId="2cccf8d3-fcb4-4082-ab59-b4bd17c66c6c" providerId="ADAL" clId="{B8987334-B109-9E42-8546-F44E348F0A58}" dt="2021-07-07T11:08:12.122" v="283" actId="478"/>
          <ac:cxnSpMkLst>
            <pc:docMk/>
            <pc:sldMk cId="443262617" sldId="273"/>
            <ac:cxnSpMk id="66" creationId="{46B2B70D-54B6-3940-8042-8F5443FF67E6}"/>
          </ac:cxnSpMkLst>
        </pc:cxnChg>
        <pc:cxnChg chg="add mod">
          <ac:chgData name="Shauna O'Brien" userId="2cccf8d3-fcb4-4082-ab59-b4bd17c66c6c" providerId="ADAL" clId="{B8987334-B109-9E42-8546-F44E348F0A58}" dt="2021-07-07T11:07:08.252" v="237" actId="14100"/>
          <ac:cxnSpMkLst>
            <pc:docMk/>
            <pc:sldMk cId="443262617" sldId="273"/>
            <ac:cxnSpMk id="67" creationId="{0D4AC090-3E2F-D745-BCFE-551C6A043D8A}"/>
          </ac:cxnSpMkLst>
        </pc:cxnChg>
        <pc:cxnChg chg="add mod">
          <ac:chgData name="Shauna O'Brien" userId="2cccf8d3-fcb4-4082-ab59-b4bd17c66c6c" providerId="ADAL" clId="{B8987334-B109-9E42-8546-F44E348F0A58}" dt="2021-07-07T11:08:20.596" v="285" actId="1076"/>
          <ac:cxnSpMkLst>
            <pc:docMk/>
            <pc:sldMk cId="443262617" sldId="273"/>
            <ac:cxnSpMk id="82" creationId="{1B85AB78-DC7E-6B4B-ABB9-B79BA2FBF5CE}"/>
          </ac:cxnSpMkLst>
        </pc:cxnChg>
      </pc:sldChg>
      <pc:sldChg chg="modSp mod">
        <pc:chgData name="Shauna O'Brien" userId="2cccf8d3-fcb4-4082-ab59-b4bd17c66c6c" providerId="ADAL" clId="{B8987334-B109-9E42-8546-F44E348F0A58}" dt="2021-07-07T11:50:37.380" v="374" actId="1035"/>
        <pc:sldMkLst>
          <pc:docMk/>
          <pc:sldMk cId="1658734986" sldId="303"/>
        </pc:sldMkLst>
        <pc:picChg chg="mod">
          <ac:chgData name="Shauna O'Brien" userId="2cccf8d3-fcb4-4082-ab59-b4bd17c66c6c" providerId="ADAL" clId="{B8987334-B109-9E42-8546-F44E348F0A58}" dt="2021-07-07T11:50:37.380" v="374" actId="1035"/>
          <ac:picMkLst>
            <pc:docMk/>
            <pc:sldMk cId="1658734986" sldId="303"/>
            <ac:picMk id="4" creationId="{B71506C8-C5DE-814F-8C27-D32ECF96CB91}"/>
          </ac:picMkLst>
        </pc:picChg>
      </pc:sldChg>
      <pc:sldChg chg="add ord">
        <pc:chgData name="Shauna O'Brien" userId="2cccf8d3-fcb4-4082-ab59-b4bd17c66c6c" providerId="ADAL" clId="{B8987334-B109-9E42-8546-F44E348F0A58}" dt="2021-07-07T10:57:37.178" v="1" actId="20578"/>
        <pc:sldMkLst>
          <pc:docMk/>
          <pc:sldMk cId="1495468696" sldId="348"/>
        </pc:sldMkLst>
      </pc:sldChg>
    </pc:docChg>
  </pc:docChgLst>
  <pc:docChgLst>
    <pc:chgData name="Joanna Scouler" userId="da2978bb-3a89-42a2-b6f4-686f2140a0cc" providerId="ADAL" clId="{1DB07424-E4DD-4A49-98EB-A78412D8BEB5}"/>
    <pc:docChg chg="undo custSel addSld delSld modSld modMainMaster">
      <pc:chgData name="Joanna Scouler" userId="da2978bb-3a89-42a2-b6f4-686f2140a0cc" providerId="ADAL" clId="{1DB07424-E4DD-4A49-98EB-A78412D8BEB5}" dt="2022-04-07T14:31:55.008" v="142" actId="1035"/>
      <pc:docMkLst>
        <pc:docMk/>
      </pc:docMkLst>
      <pc:sldChg chg="modSp mod">
        <pc:chgData name="Joanna Scouler" userId="da2978bb-3a89-42a2-b6f4-686f2140a0cc" providerId="ADAL" clId="{1DB07424-E4DD-4A49-98EB-A78412D8BEB5}" dt="2022-04-07T13:54:27.894" v="135" actId="1036"/>
        <pc:sldMkLst>
          <pc:docMk/>
          <pc:sldMk cId="4075178077" sldId="262"/>
        </pc:sldMkLst>
        <pc:spChg chg="mod">
          <ac:chgData name="Joanna Scouler" userId="da2978bb-3a89-42a2-b6f4-686f2140a0cc" providerId="ADAL" clId="{1DB07424-E4DD-4A49-98EB-A78412D8BEB5}" dt="2022-04-07T13:54:05.459" v="115" actId="1076"/>
          <ac:spMkLst>
            <pc:docMk/>
            <pc:sldMk cId="4075178077" sldId="262"/>
            <ac:spMk id="6" creationId="{00000000-0000-0000-0000-000000000000}"/>
          </ac:spMkLst>
        </pc:spChg>
        <pc:spChg chg="mod">
          <ac:chgData name="Joanna Scouler" userId="da2978bb-3a89-42a2-b6f4-686f2140a0cc" providerId="ADAL" clId="{1DB07424-E4DD-4A49-98EB-A78412D8BEB5}" dt="2022-04-07T13:54:17.522" v="122" actId="1037"/>
          <ac:spMkLst>
            <pc:docMk/>
            <pc:sldMk cId="4075178077" sldId="262"/>
            <ac:spMk id="25" creationId="{9A2978FE-89EB-484D-BD59-56AD713DC92A}"/>
          </ac:spMkLst>
        </pc:spChg>
        <pc:spChg chg="mod">
          <ac:chgData name="Joanna Scouler" userId="da2978bb-3a89-42a2-b6f4-686f2140a0cc" providerId="ADAL" clId="{1DB07424-E4DD-4A49-98EB-A78412D8BEB5}" dt="2022-04-07T13:54:21.250" v="125" actId="1038"/>
          <ac:spMkLst>
            <pc:docMk/>
            <pc:sldMk cId="4075178077" sldId="262"/>
            <ac:spMk id="26" creationId="{3B4A567C-37D2-DC4E-B5E3-A0B76CD92DBC}"/>
          </ac:spMkLst>
        </pc:spChg>
        <pc:spChg chg="mod">
          <ac:chgData name="Joanna Scouler" userId="da2978bb-3a89-42a2-b6f4-686f2140a0cc" providerId="ADAL" clId="{1DB07424-E4DD-4A49-98EB-A78412D8BEB5}" dt="2022-04-07T13:54:27.894" v="135" actId="1036"/>
          <ac:spMkLst>
            <pc:docMk/>
            <pc:sldMk cId="4075178077" sldId="262"/>
            <ac:spMk id="27" creationId="{C3415910-C1C8-CD4D-B9B2-79B579948EB4}"/>
          </ac:spMkLst>
        </pc:spChg>
      </pc:sldChg>
      <pc:sldChg chg="modSp">
        <pc:chgData name="Joanna Scouler" userId="da2978bb-3a89-42a2-b6f4-686f2140a0cc" providerId="ADAL" clId="{1DB07424-E4DD-4A49-98EB-A78412D8BEB5}" dt="2022-04-07T13:53:27.743" v="106" actId="207"/>
        <pc:sldMkLst>
          <pc:docMk/>
          <pc:sldMk cId="532281958" sldId="266"/>
        </pc:sldMkLst>
        <pc:spChg chg="mod">
          <ac:chgData name="Joanna Scouler" userId="da2978bb-3a89-42a2-b6f4-686f2140a0cc" providerId="ADAL" clId="{1DB07424-E4DD-4A49-98EB-A78412D8BEB5}" dt="2022-04-07T13:53:27.743" v="106" actId="207"/>
          <ac:spMkLst>
            <pc:docMk/>
            <pc:sldMk cId="532281958" sldId="266"/>
            <ac:spMk id="2" creationId="{00000000-0000-0000-0000-000000000000}"/>
          </ac:spMkLst>
        </pc:spChg>
        <pc:spChg chg="mod">
          <ac:chgData name="Joanna Scouler" userId="da2978bb-3a89-42a2-b6f4-686f2140a0cc" providerId="ADAL" clId="{1DB07424-E4DD-4A49-98EB-A78412D8BEB5}" dt="2022-04-07T13:53:27.743" v="106" actId="207"/>
          <ac:spMkLst>
            <pc:docMk/>
            <pc:sldMk cId="532281958" sldId="266"/>
            <ac:spMk id="11" creationId="{8E5FF0A1-D62F-2944-89AF-0F641A38D5A1}"/>
          </ac:spMkLst>
        </pc:spChg>
        <pc:spChg chg="mod">
          <ac:chgData name="Joanna Scouler" userId="da2978bb-3a89-42a2-b6f4-686f2140a0cc" providerId="ADAL" clId="{1DB07424-E4DD-4A49-98EB-A78412D8BEB5}" dt="2022-04-07T13:53:27.743" v="106" actId="207"/>
          <ac:spMkLst>
            <pc:docMk/>
            <pc:sldMk cId="532281958" sldId="266"/>
            <ac:spMk id="12" creationId="{00000000-0000-0000-0000-000000000000}"/>
          </ac:spMkLst>
        </pc:spChg>
        <pc:spChg chg="mod">
          <ac:chgData name="Joanna Scouler" userId="da2978bb-3a89-42a2-b6f4-686f2140a0cc" providerId="ADAL" clId="{1DB07424-E4DD-4A49-98EB-A78412D8BEB5}" dt="2022-04-07T13:53:27.743" v="106" actId="207"/>
          <ac:spMkLst>
            <pc:docMk/>
            <pc:sldMk cId="532281958" sldId="266"/>
            <ac:spMk id="13" creationId="{00000000-0000-0000-0000-000000000000}"/>
          </ac:spMkLst>
        </pc:spChg>
        <pc:spChg chg="mod">
          <ac:chgData name="Joanna Scouler" userId="da2978bb-3a89-42a2-b6f4-686f2140a0cc" providerId="ADAL" clId="{1DB07424-E4DD-4A49-98EB-A78412D8BEB5}" dt="2022-04-07T13:53:27.743" v="106" actId="207"/>
          <ac:spMkLst>
            <pc:docMk/>
            <pc:sldMk cId="532281958" sldId="266"/>
            <ac:spMk id="20" creationId="{00000000-0000-0000-0000-000000000000}"/>
          </ac:spMkLst>
        </pc:spChg>
        <pc:spChg chg="mod">
          <ac:chgData name="Joanna Scouler" userId="da2978bb-3a89-42a2-b6f4-686f2140a0cc" providerId="ADAL" clId="{1DB07424-E4DD-4A49-98EB-A78412D8BEB5}" dt="2022-04-07T13:53:27.743" v="106" actId="207"/>
          <ac:spMkLst>
            <pc:docMk/>
            <pc:sldMk cId="532281958" sldId="266"/>
            <ac:spMk id="23" creationId="{00000000-0000-0000-0000-000000000000}"/>
          </ac:spMkLst>
        </pc:spChg>
      </pc:sldChg>
      <pc:sldChg chg="modSp mod">
        <pc:chgData name="Joanna Scouler" userId="da2978bb-3a89-42a2-b6f4-686f2140a0cc" providerId="ADAL" clId="{1DB07424-E4DD-4A49-98EB-A78412D8BEB5}" dt="2022-04-07T13:53:16.338" v="104" actId="20577"/>
        <pc:sldMkLst>
          <pc:docMk/>
          <pc:sldMk cId="443262617" sldId="273"/>
        </pc:sldMkLst>
        <pc:spChg chg="mod">
          <ac:chgData name="Joanna Scouler" userId="da2978bb-3a89-42a2-b6f4-686f2140a0cc" providerId="ADAL" clId="{1DB07424-E4DD-4A49-98EB-A78412D8BEB5}" dt="2022-04-07T13:53:16.338" v="104" actId="20577"/>
          <ac:spMkLst>
            <pc:docMk/>
            <pc:sldMk cId="443262617" sldId="273"/>
            <ac:spMk id="3" creationId="{42B0A0BB-E1B0-7240-89EE-FD565B8E85D6}"/>
          </ac:spMkLst>
        </pc:spChg>
      </pc:sldChg>
      <pc:sldChg chg="modSp mod">
        <pc:chgData name="Joanna Scouler" userId="da2978bb-3a89-42a2-b6f4-686f2140a0cc" providerId="ADAL" clId="{1DB07424-E4DD-4A49-98EB-A78412D8BEB5}" dt="2022-04-07T13:53:54.625" v="112" actId="20577"/>
        <pc:sldMkLst>
          <pc:docMk/>
          <pc:sldMk cId="408376181" sldId="279"/>
        </pc:sldMkLst>
        <pc:spChg chg="mod">
          <ac:chgData name="Joanna Scouler" userId="da2978bb-3a89-42a2-b6f4-686f2140a0cc" providerId="ADAL" clId="{1DB07424-E4DD-4A49-98EB-A78412D8BEB5}" dt="2022-04-07T13:53:54.625" v="112" actId="20577"/>
          <ac:spMkLst>
            <pc:docMk/>
            <pc:sldMk cId="408376181" sldId="279"/>
            <ac:spMk id="2" creationId="{390ADA5D-EF3B-BD4E-93D1-EBAA704F36FE}"/>
          </ac:spMkLst>
        </pc:spChg>
      </pc:sldChg>
      <pc:sldChg chg="modSp mod modNotesTx">
        <pc:chgData name="Joanna Scouler" userId="da2978bb-3a89-42a2-b6f4-686f2140a0cc" providerId="ADAL" clId="{1DB07424-E4DD-4A49-98EB-A78412D8BEB5}" dt="2022-04-07T13:53:47.351" v="110" actId="20577"/>
        <pc:sldMkLst>
          <pc:docMk/>
          <pc:sldMk cId="1797866890" sldId="295"/>
        </pc:sldMkLst>
        <pc:spChg chg="mod">
          <ac:chgData name="Joanna Scouler" userId="da2978bb-3a89-42a2-b6f4-686f2140a0cc" providerId="ADAL" clId="{1DB07424-E4DD-4A49-98EB-A78412D8BEB5}" dt="2022-04-07T13:53:34.999" v="107" actId="2711"/>
          <ac:spMkLst>
            <pc:docMk/>
            <pc:sldMk cId="1797866890" sldId="295"/>
            <ac:spMk id="2" creationId="{56B3D35E-7B34-F94C-9DD3-77176F7C3EC6}"/>
          </ac:spMkLst>
        </pc:spChg>
      </pc:sldChg>
      <pc:sldChg chg="modSp mod">
        <pc:chgData name="Joanna Scouler" userId="da2978bb-3a89-42a2-b6f4-686f2140a0cc" providerId="ADAL" clId="{1DB07424-E4DD-4A49-98EB-A78412D8BEB5}" dt="2022-04-07T13:52:59.114" v="97" actId="20577"/>
        <pc:sldMkLst>
          <pc:docMk/>
          <pc:sldMk cId="1966693975" sldId="301"/>
        </pc:sldMkLst>
        <pc:spChg chg="mod">
          <ac:chgData name="Joanna Scouler" userId="da2978bb-3a89-42a2-b6f4-686f2140a0cc" providerId="ADAL" clId="{1DB07424-E4DD-4A49-98EB-A78412D8BEB5}" dt="2022-04-07T13:52:47.514" v="85" actId="2711"/>
          <ac:spMkLst>
            <pc:docMk/>
            <pc:sldMk cId="1966693975" sldId="301"/>
            <ac:spMk id="3" creationId="{93A752CD-D21D-0342-A8A9-923DAD2939EC}"/>
          </ac:spMkLst>
        </pc:spChg>
        <pc:spChg chg="mod">
          <ac:chgData name="Joanna Scouler" userId="da2978bb-3a89-42a2-b6f4-686f2140a0cc" providerId="ADAL" clId="{1DB07424-E4DD-4A49-98EB-A78412D8BEB5}" dt="2022-04-07T13:52:55.015" v="93" actId="20577"/>
          <ac:spMkLst>
            <pc:docMk/>
            <pc:sldMk cId="1966693975" sldId="301"/>
            <ac:spMk id="10" creationId="{9C9974A5-8275-CF4E-AF9F-06F6CE8CB111}"/>
          </ac:spMkLst>
        </pc:spChg>
        <pc:spChg chg="mod">
          <ac:chgData name="Joanna Scouler" userId="da2978bb-3a89-42a2-b6f4-686f2140a0cc" providerId="ADAL" clId="{1DB07424-E4DD-4A49-98EB-A78412D8BEB5}" dt="2022-04-07T13:52:56.990" v="95" actId="20577"/>
          <ac:spMkLst>
            <pc:docMk/>
            <pc:sldMk cId="1966693975" sldId="301"/>
            <ac:spMk id="11" creationId="{83040831-9F4D-D845-953A-5CB308BE41E2}"/>
          </ac:spMkLst>
        </pc:spChg>
        <pc:spChg chg="mod">
          <ac:chgData name="Joanna Scouler" userId="da2978bb-3a89-42a2-b6f4-686f2140a0cc" providerId="ADAL" clId="{1DB07424-E4DD-4A49-98EB-A78412D8BEB5}" dt="2022-04-07T13:52:59.114" v="97" actId="20577"/>
          <ac:spMkLst>
            <pc:docMk/>
            <pc:sldMk cId="1966693975" sldId="301"/>
            <ac:spMk id="12" creationId="{633A7E8A-4743-B64C-86DF-5A02881745D1}"/>
          </ac:spMkLst>
        </pc:spChg>
        <pc:spChg chg="mod">
          <ac:chgData name="Joanna Scouler" userId="da2978bb-3a89-42a2-b6f4-686f2140a0cc" providerId="ADAL" clId="{1DB07424-E4DD-4A49-98EB-A78412D8BEB5}" dt="2022-04-07T13:52:53.171" v="91" actId="20577"/>
          <ac:spMkLst>
            <pc:docMk/>
            <pc:sldMk cId="1966693975" sldId="301"/>
            <ac:spMk id="13" creationId="{3E876D59-91E6-364D-B1C6-8965DED5E5DB}"/>
          </ac:spMkLst>
        </pc:spChg>
        <pc:spChg chg="mod">
          <ac:chgData name="Joanna Scouler" userId="da2978bb-3a89-42a2-b6f4-686f2140a0cc" providerId="ADAL" clId="{1DB07424-E4DD-4A49-98EB-A78412D8BEB5}" dt="2022-04-07T13:52:50.572" v="89" actId="20577"/>
          <ac:spMkLst>
            <pc:docMk/>
            <pc:sldMk cId="1966693975" sldId="301"/>
            <ac:spMk id="14" creationId="{A2C825F2-5973-4048-9A5C-E0A4E794080E}"/>
          </ac:spMkLst>
        </pc:spChg>
        <pc:spChg chg="mod">
          <ac:chgData name="Joanna Scouler" userId="da2978bb-3a89-42a2-b6f4-686f2140a0cc" providerId="ADAL" clId="{1DB07424-E4DD-4A49-98EB-A78412D8BEB5}" dt="2022-04-07T13:52:48.845" v="87" actId="20577"/>
          <ac:spMkLst>
            <pc:docMk/>
            <pc:sldMk cId="1966693975" sldId="301"/>
            <ac:spMk id="15" creationId="{3743B4BE-5CB7-F14B-9620-8B20D1CED962}"/>
          </ac:spMkLst>
        </pc:spChg>
      </pc:sldChg>
      <pc:sldChg chg="modSp mod">
        <pc:chgData name="Joanna Scouler" userId="da2978bb-3a89-42a2-b6f4-686f2140a0cc" providerId="ADAL" clId="{1DB07424-E4DD-4A49-98EB-A78412D8BEB5}" dt="2022-04-07T13:49:17.587" v="28" actId="207"/>
        <pc:sldMkLst>
          <pc:docMk/>
          <pc:sldMk cId="2290180924" sldId="302"/>
        </pc:sldMkLst>
        <pc:spChg chg="mod">
          <ac:chgData name="Joanna Scouler" userId="da2978bb-3a89-42a2-b6f4-686f2140a0cc" providerId="ADAL" clId="{1DB07424-E4DD-4A49-98EB-A78412D8BEB5}" dt="2022-04-07T13:49:09.974" v="26" actId="12"/>
          <ac:spMkLst>
            <pc:docMk/>
            <pc:sldMk cId="2290180924" sldId="302"/>
            <ac:spMk id="6" creationId="{00000000-0000-0000-0000-000000000000}"/>
          </ac:spMkLst>
        </pc:spChg>
        <pc:spChg chg="mod">
          <ac:chgData name="Joanna Scouler" userId="da2978bb-3a89-42a2-b6f4-686f2140a0cc" providerId="ADAL" clId="{1DB07424-E4DD-4A49-98EB-A78412D8BEB5}" dt="2022-04-07T13:49:17.587" v="28" actId="207"/>
          <ac:spMkLst>
            <pc:docMk/>
            <pc:sldMk cId="2290180924" sldId="302"/>
            <ac:spMk id="8" creationId="{5156D7DA-519C-2043-A6BC-E38E546626A2}"/>
          </ac:spMkLst>
        </pc:spChg>
        <pc:spChg chg="mod">
          <ac:chgData name="Joanna Scouler" userId="da2978bb-3a89-42a2-b6f4-686f2140a0cc" providerId="ADAL" clId="{1DB07424-E4DD-4A49-98EB-A78412D8BEB5}" dt="2022-04-07T13:49:17.587" v="28" actId="207"/>
          <ac:spMkLst>
            <pc:docMk/>
            <pc:sldMk cId="2290180924" sldId="302"/>
            <ac:spMk id="9" creationId="{00000000-0000-0000-0000-000000000000}"/>
          </ac:spMkLst>
        </pc:spChg>
        <pc:spChg chg="mod">
          <ac:chgData name="Joanna Scouler" userId="da2978bb-3a89-42a2-b6f4-686f2140a0cc" providerId="ADAL" clId="{1DB07424-E4DD-4A49-98EB-A78412D8BEB5}" dt="2022-04-07T13:49:17.587" v="28" actId="207"/>
          <ac:spMkLst>
            <pc:docMk/>
            <pc:sldMk cId="2290180924" sldId="302"/>
            <ac:spMk id="10" creationId="{00000000-0000-0000-0000-000000000000}"/>
          </ac:spMkLst>
        </pc:spChg>
        <pc:spChg chg="mod">
          <ac:chgData name="Joanna Scouler" userId="da2978bb-3a89-42a2-b6f4-686f2140a0cc" providerId="ADAL" clId="{1DB07424-E4DD-4A49-98EB-A78412D8BEB5}" dt="2022-04-07T13:49:17.587" v="28" actId="207"/>
          <ac:spMkLst>
            <pc:docMk/>
            <pc:sldMk cId="2290180924" sldId="302"/>
            <ac:spMk id="11" creationId="{6CBE1EF2-43B1-4E42-9C68-238C2C00F4DC}"/>
          </ac:spMkLst>
        </pc:spChg>
        <pc:spChg chg="mod">
          <ac:chgData name="Joanna Scouler" userId="da2978bb-3a89-42a2-b6f4-686f2140a0cc" providerId="ADAL" clId="{1DB07424-E4DD-4A49-98EB-A78412D8BEB5}" dt="2022-04-07T13:49:17.587" v="28" actId="207"/>
          <ac:spMkLst>
            <pc:docMk/>
            <pc:sldMk cId="2290180924" sldId="302"/>
            <ac:spMk id="12" creationId="{F7F755F8-E02D-F742-A92D-DA9AA5941E4E}"/>
          </ac:spMkLst>
        </pc:spChg>
      </pc:sldChg>
      <pc:sldChg chg="addSp delSp modSp mod modClrScheme modShow chgLayout">
        <pc:chgData name="Joanna Scouler" userId="da2978bb-3a89-42a2-b6f4-686f2140a0cc" providerId="ADAL" clId="{1DB07424-E4DD-4A49-98EB-A78412D8BEB5}" dt="2022-04-07T14:31:55.008" v="142" actId="1035"/>
        <pc:sldMkLst>
          <pc:docMk/>
          <pc:sldMk cId="1658734986" sldId="303"/>
        </pc:sldMkLst>
        <pc:spChg chg="mod ord">
          <ac:chgData name="Joanna Scouler" userId="da2978bb-3a89-42a2-b6f4-686f2140a0cc" providerId="ADAL" clId="{1DB07424-E4DD-4A49-98EB-A78412D8BEB5}" dt="2022-04-07T14:04:49.984" v="137" actId="20577"/>
          <ac:spMkLst>
            <pc:docMk/>
            <pc:sldMk cId="1658734986" sldId="303"/>
            <ac:spMk id="2" creationId="{21F6D3BF-8D78-3D41-8D2E-5FED3055FC80}"/>
          </ac:spMkLst>
        </pc:spChg>
        <pc:spChg chg="mod ord">
          <ac:chgData name="Joanna Scouler" userId="da2978bb-3a89-42a2-b6f4-686f2140a0cc" providerId="ADAL" clId="{1DB07424-E4DD-4A49-98EB-A78412D8BEB5}" dt="2022-04-07T13:52:31.865" v="77" actId="14100"/>
          <ac:spMkLst>
            <pc:docMk/>
            <pc:sldMk cId="1658734986" sldId="303"/>
            <ac:spMk id="3" creationId="{8676A10C-2676-7549-90A1-140565D5F092}"/>
          </ac:spMkLst>
        </pc:spChg>
        <pc:picChg chg="del">
          <ac:chgData name="Joanna Scouler" userId="da2978bb-3a89-42a2-b6f4-686f2140a0cc" providerId="ADAL" clId="{1DB07424-E4DD-4A49-98EB-A78412D8BEB5}" dt="2022-04-07T13:49:58.736" v="30" actId="478"/>
          <ac:picMkLst>
            <pc:docMk/>
            <pc:sldMk cId="1658734986" sldId="303"/>
            <ac:picMk id="4" creationId="{B71506C8-C5DE-814F-8C27-D32ECF96CB91}"/>
          </ac:picMkLst>
        </pc:picChg>
        <pc:picChg chg="add mod">
          <ac:chgData name="Joanna Scouler" userId="da2978bb-3a89-42a2-b6f4-686f2140a0cc" providerId="ADAL" clId="{1DB07424-E4DD-4A49-98EB-A78412D8BEB5}" dt="2022-04-07T14:31:55.008" v="142" actId="1035"/>
          <ac:picMkLst>
            <pc:docMk/>
            <pc:sldMk cId="1658734986" sldId="303"/>
            <ac:picMk id="5" creationId="{9B1FF0AA-BA3D-4843-9191-5E984A736F3E}"/>
          </ac:picMkLst>
        </pc:picChg>
        <pc:picChg chg="mod">
          <ac:chgData name="Joanna Scouler" userId="da2978bb-3a89-42a2-b6f4-686f2140a0cc" providerId="ADAL" clId="{1DB07424-E4DD-4A49-98EB-A78412D8BEB5}" dt="2022-04-07T13:52:08.625" v="52" actId="1037"/>
          <ac:picMkLst>
            <pc:docMk/>
            <pc:sldMk cId="1658734986" sldId="303"/>
            <ac:picMk id="10" creationId="{4762F971-C492-0A4F-93BC-C458A9C1640C}"/>
          </ac:picMkLst>
        </pc:picChg>
      </pc:sldChg>
      <pc:sldChg chg="modSp mod">
        <pc:chgData name="Joanna Scouler" userId="da2978bb-3a89-42a2-b6f4-686f2140a0cc" providerId="ADAL" clId="{1DB07424-E4DD-4A49-98EB-A78412D8BEB5}" dt="2022-04-07T13:53:12.543" v="103" actId="14100"/>
        <pc:sldMkLst>
          <pc:docMk/>
          <pc:sldMk cId="109452840" sldId="362"/>
        </pc:sldMkLst>
        <pc:spChg chg="mod">
          <ac:chgData name="Joanna Scouler" userId="da2978bb-3a89-42a2-b6f4-686f2140a0cc" providerId="ADAL" clId="{1DB07424-E4DD-4A49-98EB-A78412D8BEB5}" dt="2022-04-07T13:53:05.287" v="98" actId="2711"/>
          <ac:spMkLst>
            <pc:docMk/>
            <pc:sldMk cId="109452840" sldId="362"/>
            <ac:spMk id="3" creationId="{6595FC32-8206-4DDE-B2B9-D71D33157FA3}"/>
          </ac:spMkLst>
        </pc:spChg>
        <pc:picChg chg="mod">
          <ac:chgData name="Joanna Scouler" userId="da2978bb-3a89-42a2-b6f4-686f2140a0cc" providerId="ADAL" clId="{1DB07424-E4DD-4A49-98EB-A78412D8BEB5}" dt="2022-04-07T13:53:12.543" v="103" actId="14100"/>
          <ac:picMkLst>
            <pc:docMk/>
            <pc:sldMk cId="109452840" sldId="362"/>
            <ac:picMk id="4" creationId="{D98D696C-2345-4B49-A55E-757E95660587}"/>
          </ac:picMkLst>
        </pc:picChg>
      </pc:sldChg>
      <pc:sldChg chg="modSp add del mod">
        <pc:chgData name="Joanna Scouler" userId="da2978bb-3a89-42a2-b6f4-686f2140a0cc" providerId="ADAL" clId="{1DB07424-E4DD-4A49-98EB-A78412D8BEB5}" dt="2022-04-07T13:52:37.163" v="84" actId="2696"/>
        <pc:sldMkLst>
          <pc:docMk/>
          <pc:sldMk cId="2739972932" sldId="364"/>
        </pc:sldMkLst>
        <pc:spChg chg="mod">
          <ac:chgData name="Joanna Scouler" userId="da2978bb-3a89-42a2-b6f4-686f2140a0cc" providerId="ADAL" clId="{1DB07424-E4DD-4A49-98EB-A78412D8BEB5}" dt="2022-04-07T13:51:23.593" v="47" actId="27636"/>
          <ac:spMkLst>
            <pc:docMk/>
            <pc:sldMk cId="2739972932" sldId="364"/>
            <ac:spMk id="2" creationId="{21F6D3BF-8D78-3D41-8D2E-5FED3055FC80}"/>
          </ac:spMkLst>
        </pc:spChg>
      </pc:sldChg>
      <pc:sldMasterChg chg="modSldLayout">
        <pc:chgData name="Joanna Scouler" userId="da2978bb-3a89-42a2-b6f4-686f2140a0cc" providerId="ADAL" clId="{1DB07424-E4DD-4A49-98EB-A78412D8BEB5}" dt="2022-04-07T13:50:58.718" v="45" actId="1036"/>
        <pc:sldMasterMkLst>
          <pc:docMk/>
          <pc:sldMasterMk cId="1945591903" sldId="2147483697"/>
        </pc:sldMasterMkLst>
        <pc:sldLayoutChg chg="modSp mod">
          <pc:chgData name="Joanna Scouler" userId="da2978bb-3a89-42a2-b6f4-686f2140a0cc" providerId="ADAL" clId="{1DB07424-E4DD-4A49-98EB-A78412D8BEB5}" dt="2022-04-07T13:50:58.718" v="45" actId="1036"/>
          <pc:sldLayoutMkLst>
            <pc:docMk/>
            <pc:sldMasterMk cId="1945591903" sldId="2147483697"/>
            <pc:sldLayoutMk cId="3464310109" sldId="2147483699"/>
          </pc:sldLayoutMkLst>
          <pc:spChg chg="mod">
            <ac:chgData name="Joanna Scouler" userId="da2978bb-3a89-42a2-b6f4-686f2140a0cc" providerId="ADAL" clId="{1DB07424-E4DD-4A49-98EB-A78412D8BEB5}" dt="2022-04-07T13:50:58.718" v="45" actId="1036"/>
            <ac:spMkLst>
              <pc:docMk/>
              <pc:sldMasterMk cId="1945591903" sldId="2147483697"/>
              <pc:sldLayoutMk cId="3464310109" sldId="2147483699"/>
              <ac:spMk id="4" creationId="{ED6E4E6F-2278-4D48-9ED7-38DEB3154EE3}"/>
            </ac:spMkLst>
          </pc:spChg>
          <pc:spChg chg="mod">
            <ac:chgData name="Joanna Scouler" userId="da2978bb-3a89-42a2-b6f4-686f2140a0cc" providerId="ADAL" clId="{1DB07424-E4DD-4A49-98EB-A78412D8BEB5}" dt="2022-04-07T13:50:48.126" v="37" actId="1035"/>
            <ac:spMkLst>
              <pc:docMk/>
              <pc:sldMasterMk cId="1945591903" sldId="2147483697"/>
              <pc:sldLayoutMk cId="3464310109" sldId="2147483699"/>
              <ac:spMk id="9" creationId="{2C145D0C-AB42-A641-9A78-F2A7729CD90A}"/>
            </ac:spMkLst>
          </pc:spChg>
          <pc:picChg chg="mod">
            <ac:chgData name="Joanna Scouler" userId="da2978bb-3a89-42a2-b6f4-686f2140a0cc" providerId="ADAL" clId="{1DB07424-E4DD-4A49-98EB-A78412D8BEB5}" dt="2022-04-07T13:50:58.313" v="43" actId="1076"/>
            <ac:picMkLst>
              <pc:docMk/>
              <pc:sldMasterMk cId="1945591903" sldId="2147483697"/>
              <pc:sldLayoutMk cId="3464310109" sldId="2147483699"/>
              <ac:picMk id="5" creationId="{F74BC861-7849-0E49-A014-09F807F86CFF}"/>
            </ac:picMkLst>
          </pc:picChg>
        </pc:sldLayoutChg>
      </pc:sldMasterChg>
    </pc:docChg>
  </pc:docChgLst>
  <pc:docChgLst>
    <pc:chgData name="Joanna Scouler" userId="da2978bb-3a89-42a2-b6f4-686f2140a0cc" providerId="ADAL" clId="{7A0572CC-8DEA-8E43-A7E5-BA25341B0C90}"/>
    <pc:docChg chg="modMainMaster">
      <pc:chgData name="Joanna Scouler" userId="da2978bb-3a89-42a2-b6f4-686f2140a0cc" providerId="ADAL" clId="{7A0572CC-8DEA-8E43-A7E5-BA25341B0C90}" dt="2022-05-18T08:20:12.315" v="0"/>
      <pc:docMkLst>
        <pc:docMk/>
      </pc:docMkLst>
      <pc:sldMasterChg chg="modSldLayout">
        <pc:chgData name="Joanna Scouler" userId="da2978bb-3a89-42a2-b6f4-686f2140a0cc" providerId="ADAL" clId="{7A0572CC-8DEA-8E43-A7E5-BA25341B0C90}" dt="2022-05-18T08:20:12.315" v="0"/>
        <pc:sldMasterMkLst>
          <pc:docMk/>
          <pc:sldMasterMk cId="1945591903" sldId="2147483697"/>
        </pc:sldMasterMkLst>
        <pc:sldLayoutChg chg="addSp modSp">
          <pc:chgData name="Joanna Scouler" userId="da2978bb-3a89-42a2-b6f4-686f2140a0cc" providerId="ADAL" clId="{7A0572CC-8DEA-8E43-A7E5-BA25341B0C90}" dt="2022-05-18T08:20:12.315" v="0"/>
          <pc:sldLayoutMkLst>
            <pc:docMk/>
            <pc:sldMasterMk cId="1945591903" sldId="2147483697"/>
            <pc:sldLayoutMk cId="1586784874" sldId="2147483719"/>
          </pc:sldLayoutMkLst>
          <pc:picChg chg="add mod">
            <ac:chgData name="Joanna Scouler" userId="da2978bb-3a89-42a2-b6f4-686f2140a0cc" providerId="ADAL" clId="{7A0572CC-8DEA-8E43-A7E5-BA25341B0C90}" dt="2022-05-18T08:20:12.315" v="0"/>
            <ac:picMkLst>
              <pc:docMk/>
              <pc:sldMasterMk cId="1945591903" sldId="2147483697"/>
              <pc:sldLayoutMk cId="1586784874" sldId="2147483719"/>
              <ac:picMk id="8" creationId="{BBFDE52D-0B93-F806-9804-EA9715D72E9C}"/>
            </ac:picMkLst>
          </pc:picChg>
        </pc:sldLayoutChg>
      </pc:sldMasterChg>
    </pc:docChg>
  </pc:docChgLst>
  <pc:docChgLst>
    <pc:chgData name="Georgina Pick" userId="036a2d0a-b78c-4da7-8e9b-8b10f77470c8" providerId="ADAL" clId="{08434A0D-0B8A-4F06-AB04-900045B80236}"/>
    <pc:docChg chg="custSel modSld">
      <pc:chgData name="Georgina Pick" userId="036a2d0a-b78c-4da7-8e9b-8b10f77470c8" providerId="ADAL" clId="{08434A0D-0B8A-4F06-AB04-900045B80236}" dt="2021-06-26T13:14:47.577" v="1662" actId="20577"/>
      <pc:docMkLst>
        <pc:docMk/>
      </pc:docMkLst>
      <pc:sldChg chg="modNotesTx">
        <pc:chgData name="Georgina Pick" userId="036a2d0a-b78c-4da7-8e9b-8b10f77470c8" providerId="ADAL" clId="{08434A0D-0B8A-4F06-AB04-900045B80236}" dt="2021-06-26T13:14:47.577" v="1662" actId="20577"/>
        <pc:sldMkLst>
          <pc:docMk/>
          <pc:sldMk cId="4075178077" sldId="262"/>
        </pc:sldMkLst>
      </pc:sldChg>
      <pc:sldChg chg="modNotesTx">
        <pc:chgData name="Georgina Pick" userId="036a2d0a-b78c-4da7-8e9b-8b10f77470c8" providerId="ADAL" clId="{08434A0D-0B8A-4F06-AB04-900045B80236}" dt="2021-06-25T11:16:23.088" v="1229" actId="20577"/>
        <pc:sldMkLst>
          <pc:docMk/>
          <pc:sldMk cId="1658734986" sldId="303"/>
        </pc:sldMkLst>
      </pc:sldChg>
      <pc:sldChg chg="modTransition">
        <pc:chgData name="Georgina Pick" userId="036a2d0a-b78c-4da7-8e9b-8b10f77470c8" providerId="ADAL" clId="{08434A0D-0B8A-4F06-AB04-900045B80236}" dt="2021-06-25T11:16:45.707" v="1230"/>
        <pc:sldMkLst>
          <pc:docMk/>
          <pc:sldMk cId="810804710" sldId="355"/>
        </pc:sldMkLst>
      </pc:sldChg>
    </pc:docChg>
  </pc:docChgLst>
  <pc:docChgLst>
    <pc:chgData name="Emma Taylor" userId="78708941-01f8-4eef-b543-9e74222a06ab" providerId="ADAL" clId="{750572F0-6242-45B9-80F0-171185169100}"/>
    <pc:docChg chg="custSel addSld delSld modSld sldOrd">
      <pc:chgData name="Emma Taylor" userId="78708941-01f8-4eef-b543-9e74222a06ab" providerId="ADAL" clId="{750572F0-6242-45B9-80F0-171185169100}" dt="2021-07-22T12:00:47.783" v="8" actId="20577"/>
      <pc:docMkLst>
        <pc:docMk/>
      </pc:docMkLst>
      <pc:sldChg chg="del ord">
        <pc:chgData name="Emma Taylor" userId="78708941-01f8-4eef-b543-9e74222a06ab" providerId="ADAL" clId="{750572F0-6242-45B9-80F0-171185169100}" dt="2021-07-22T11:59:55.495" v="3" actId="47"/>
        <pc:sldMkLst>
          <pc:docMk/>
          <pc:sldMk cId="810804710" sldId="355"/>
        </pc:sldMkLst>
      </pc:sldChg>
      <pc:sldChg chg="addSp delSp modSp add mod modNotesTx">
        <pc:chgData name="Emma Taylor" userId="78708941-01f8-4eef-b543-9e74222a06ab" providerId="ADAL" clId="{750572F0-6242-45B9-80F0-171185169100}" dt="2021-07-22T12:00:47.783" v="8" actId="20577"/>
        <pc:sldMkLst>
          <pc:docMk/>
          <pc:sldMk cId="109452840" sldId="362"/>
        </pc:sldMkLst>
        <pc:picChg chg="del">
          <ac:chgData name="Emma Taylor" userId="78708941-01f8-4eef-b543-9e74222a06ab" providerId="ADAL" clId="{750572F0-6242-45B9-80F0-171185169100}" dt="2021-07-22T11:59:58.743" v="4" actId="478"/>
          <ac:picMkLst>
            <pc:docMk/>
            <pc:sldMk cId="109452840" sldId="362"/>
            <ac:picMk id="2" creationId="{6948E124-10FC-40A2-8C75-19D312AEFC1C}"/>
          </ac:picMkLst>
        </pc:picChg>
        <pc:picChg chg="add mod">
          <ac:chgData name="Emma Taylor" userId="78708941-01f8-4eef-b543-9e74222a06ab" providerId="ADAL" clId="{750572F0-6242-45B9-80F0-171185169100}" dt="2021-07-22T12:00:33.419" v="7" actId="14100"/>
          <ac:picMkLst>
            <pc:docMk/>
            <pc:sldMk cId="109452840" sldId="362"/>
            <ac:picMk id="4" creationId="{D98D696C-2345-4B49-A55E-757E95660587}"/>
          </ac:picMkLst>
        </pc:picChg>
      </pc:sldChg>
    </pc:docChg>
  </pc:docChgLst>
  <pc:docChgLst>
    <pc:chgData name="Joanna Scouler" userId="da2978bb-3a89-42a2-b6f4-686f2140a0cc" providerId="ADAL" clId="{54A3DBD2-FBBC-554F-829B-B0628127BC66}"/>
    <pc:docChg chg="undo custSel addSld delSld modSld sldOrd delMainMaster">
      <pc:chgData name="Joanna Scouler" userId="da2978bb-3a89-42a2-b6f4-686f2140a0cc" providerId="ADAL" clId="{54A3DBD2-FBBC-554F-829B-B0628127BC66}" dt="2021-06-03T11:35:40.075" v="2795" actId="729"/>
      <pc:docMkLst>
        <pc:docMk/>
      </pc:docMkLst>
      <pc:sldChg chg="mod modShow">
        <pc:chgData name="Joanna Scouler" userId="da2978bb-3a89-42a2-b6f4-686f2140a0cc" providerId="ADAL" clId="{54A3DBD2-FBBC-554F-829B-B0628127BC66}" dt="2021-06-03T11:35:40.075" v="2795" actId="729"/>
        <pc:sldMkLst>
          <pc:docMk/>
          <pc:sldMk cId="408376181" sldId="279"/>
        </pc:sldMkLst>
      </pc:sldChg>
      <pc:sldChg chg="modSp add mod modNotesTx">
        <pc:chgData name="Joanna Scouler" userId="da2978bb-3a89-42a2-b6f4-686f2140a0cc" providerId="ADAL" clId="{54A3DBD2-FBBC-554F-829B-B0628127BC66}" dt="2021-06-02T15:50:14.468" v="1856" actId="20577"/>
        <pc:sldMkLst>
          <pc:docMk/>
          <pc:sldMk cId="1797866890" sldId="295"/>
        </pc:sldMkLst>
        <pc:spChg chg="mod">
          <ac:chgData name="Joanna Scouler" userId="da2978bb-3a89-42a2-b6f4-686f2140a0cc" providerId="ADAL" clId="{54A3DBD2-FBBC-554F-829B-B0628127BC66}" dt="2021-06-02T15:48:35.367" v="1358" actId="1037"/>
          <ac:spMkLst>
            <pc:docMk/>
            <pc:sldMk cId="1797866890" sldId="295"/>
            <ac:spMk id="4" creationId="{2130717D-0356-CB4E-BA23-1946438494C3}"/>
          </ac:spMkLst>
        </pc:spChg>
      </pc:sldChg>
      <pc:sldChg chg="add">
        <pc:chgData name="Joanna Scouler" userId="da2978bb-3a89-42a2-b6f4-686f2140a0cc" providerId="ADAL" clId="{54A3DBD2-FBBC-554F-829B-B0628127BC66}" dt="2021-06-02T15:48:05.376" v="1349"/>
        <pc:sldMkLst>
          <pc:docMk/>
          <pc:sldMk cId="2965238759" sldId="300"/>
        </pc:sldMkLst>
      </pc:sldChg>
      <pc:sldChg chg="modSp add mod">
        <pc:chgData name="Joanna Scouler" userId="da2978bb-3a89-42a2-b6f4-686f2140a0cc" providerId="ADAL" clId="{54A3DBD2-FBBC-554F-829B-B0628127BC66}" dt="2021-06-02T15:28:18.407" v="39" actId="20577"/>
        <pc:sldMkLst>
          <pc:docMk/>
          <pc:sldMk cId="1966693975" sldId="301"/>
        </pc:sldMkLst>
        <pc:spChg chg="mod">
          <ac:chgData name="Joanna Scouler" userId="da2978bb-3a89-42a2-b6f4-686f2140a0cc" providerId="ADAL" clId="{54A3DBD2-FBBC-554F-829B-B0628127BC66}" dt="2021-06-02T15:28:18.407" v="39" actId="20577"/>
          <ac:spMkLst>
            <pc:docMk/>
            <pc:sldMk cId="1966693975" sldId="301"/>
            <ac:spMk id="2" creationId="{96837B8B-15FA-A840-8DD6-642FF112F3B0}"/>
          </ac:spMkLst>
        </pc:spChg>
      </pc:sldChg>
      <pc:sldChg chg="addSp modSp add mod ord modClrScheme modAnim chgLayout modNotesTx">
        <pc:chgData name="Joanna Scouler" userId="da2978bb-3a89-42a2-b6f4-686f2140a0cc" providerId="ADAL" clId="{54A3DBD2-FBBC-554F-829B-B0628127BC66}" dt="2021-06-02T15:34:57.250" v="821" actId="20578"/>
        <pc:sldMkLst>
          <pc:docMk/>
          <pc:sldMk cId="2290180924" sldId="302"/>
        </pc:sldMkLst>
        <pc:spChg chg="mod ord">
          <ac:chgData name="Joanna Scouler" userId="da2978bb-3a89-42a2-b6f4-686f2140a0cc" providerId="ADAL" clId="{54A3DBD2-FBBC-554F-829B-B0628127BC66}" dt="2021-06-02T15:30:08.419" v="84" actId="115"/>
          <ac:spMkLst>
            <pc:docMk/>
            <pc:sldMk cId="2290180924" sldId="302"/>
            <ac:spMk id="3" creationId="{24C00108-A306-9E49-AD66-5067E94AA0BD}"/>
          </ac:spMkLst>
        </pc:spChg>
        <pc:spChg chg="mod">
          <ac:chgData name="Joanna Scouler" userId="da2978bb-3a89-42a2-b6f4-686f2140a0cc" providerId="ADAL" clId="{54A3DBD2-FBBC-554F-829B-B0628127BC66}" dt="2021-06-02T15:32:04.023" v="330" actId="20577"/>
          <ac:spMkLst>
            <pc:docMk/>
            <pc:sldMk cId="2290180924" sldId="302"/>
            <ac:spMk id="6" creationId="{00000000-0000-0000-0000-000000000000}"/>
          </ac:spMkLst>
        </pc:spChg>
        <pc:spChg chg="mod">
          <ac:chgData name="Joanna Scouler" userId="da2978bb-3a89-42a2-b6f4-686f2140a0cc" providerId="ADAL" clId="{54A3DBD2-FBBC-554F-829B-B0628127BC66}" dt="2021-06-02T15:30:59.740" v="140" actId="14100"/>
          <ac:spMkLst>
            <pc:docMk/>
            <pc:sldMk cId="2290180924" sldId="302"/>
            <ac:spMk id="8" creationId="{5156D7DA-519C-2043-A6BC-E38E546626A2}"/>
          </ac:spMkLst>
        </pc:spChg>
        <pc:spChg chg="mod">
          <ac:chgData name="Joanna Scouler" userId="da2978bb-3a89-42a2-b6f4-686f2140a0cc" providerId="ADAL" clId="{54A3DBD2-FBBC-554F-829B-B0628127BC66}" dt="2021-06-02T15:30:28.126" v="114" actId="1035"/>
          <ac:spMkLst>
            <pc:docMk/>
            <pc:sldMk cId="2290180924" sldId="302"/>
            <ac:spMk id="9" creationId="{00000000-0000-0000-0000-000000000000}"/>
          </ac:spMkLst>
        </pc:spChg>
        <pc:spChg chg="mod">
          <ac:chgData name="Joanna Scouler" userId="da2978bb-3a89-42a2-b6f4-686f2140a0cc" providerId="ADAL" clId="{54A3DBD2-FBBC-554F-829B-B0628127BC66}" dt="2021-06-02T15:30:40.638" v="128" actId="1036"/>
          <ac:spMkLst>
            <pc:docMk/>
            <pc:sldMk cId="2290180924" sldId="302"/>
            <ac:spMk id="10" creationId="{00000000-0000-0000-0000-000000000000}"/>
          </ac:spMkLst>
        </pc:spChg>
        <pc:spChg chg="add mod">
          <ac:chgData name="Joanna Scouler" userId="da2978bb-3a89-42a2-b6f4-686f2140a0cc" providerId="ADAL" clId="{54A3DBD2-FBBC-554F-829B-B0628127BC66}" dt="2021-06-02T15:32:11.043" v="336" actId="1037"/>
          <ac:spMkLst>
            <pc:docMk/>
            <pc:sldMk cId="2290180924" sldId="302"/>
            <ac:spMk id="11" creationId="{6CBE1EF2-43B1-4E42-9C68-238C2C00F4DC}"/>
          </ac:spMkLst>
        </pc:spChg>
        <pc:spChg chg="add mod">
          <ac:chgData name="Joanna Scouler" userId="da2978bb-3a89-42a2-b6f4-686f2140a0cc" providerId="ADAL" clId="{54A3DBD2-FBBC-554F-829B-B0628127BC66}" dt="2021-06-02T15:32:17.362" v="356" actId="20577"/>
          <ac:spMkLst>
            <pc:docMk/>
            <pc:sldMk cId="2290180924" sldId="302"/>
            <ac:spMk id="12" creationId="{F7F755F8-E02D-F742-A92D-DA9AA5941E4E}"/>
          </ac:spMkLst>
        </pc:spChg>
      </pc:sldChg>
      <pc:sldChg chg="addSp delSp modSp add mod modClrScheme chgLayout modNotesTx">
        <pc:chgData name="Joanna Scouler" userId="da2978bb-3a89-42a2-b6f4-686f2140a0cc" providerId="ADAL" clId="{54A3DBD2-FBBC-554F-829B-B0628127BC66}" dt="2021-06-02T15:57:03.044" v="2794" actId="1037"/>
        <pc:sldMkLst>
          <pc:docMk/>
          <pc:sldMk cId="1658734986" sldId="303"/>
        </pc:sldMkLst>
        <pc:spChg chg="mod ord">
          <ac:chgData name="Joanna Scouler" userId="da2978bb-3a89-42a2-b6f4-686f2140a0cc" providerId="ADAL" clId="{54A3DBD2-FBBC-554F-829B-B0628127BC66}" dt="2021-06-02T15:35:13.377" v="853" actId="20577"/>
          <ac:spMkLst>
            <pc:docMk/>
            <pc:sldMk cId="1658734986" sldId="303"/>
            <ac:spMk id="2" creationId="{21F6D3BF-8D78-3D41-8D2E-5FED3055FC80}"/>
          </ac:spMkLst>
        </pc:spChg>
        <pc:spChg chg="mod ord">
          <ac:chgData name="Joanna Scouler" userId="da2978bb-3a89-42a2-b6f4-686f2140a0cc" providerId="ADAL" clId="{54A3DBD2-FBBC-554F-829B-B0628127BC66}" dt="2021-06-02T15:35:30.084" v="886" actId="20577"/>
          <ac:spMkLst>
            <pc:docMk/>
            <pc:sldMk cId="1658734986" sldId="303"/>
            <ac:spMk id="3" creationId="{8676A10C-2676-7549-90A1-140565D5F092}"/>
          </ac:spMkLst>
        </pc:spChg>
        <pc:spChg chg="mod">
          <ac:chgData name="Joanna Scouler" userId="da2978bb-3a89-42a2-b6f4-686f2140a0cc" providerId="ADAL" clId="{54A3DBD2-FBBC-554F-829B-B0628127BC66}" dt="2021-06-02T15:39:09.629" v="1348" actId="12"/>
          <ac:spMkLst>
            <pc:docMk/>
            <pc:sldMk cId="1658734986" sldId="303"/>
            <ac:spMk id="13" creationId="{D37C0482-D775-A445-BA21-B90A754A2FDB}"/>
          </ac:spMkLst>
        </pc:spChg>
        <pc:spChg chg="del mod">
          <ac:chgData name="Joanna Scouler" userId="da2978bb-3a89-42a2-b6f4-686f2140a0cc" providerId="ADAL" clId="{54A3DBD2-FBBC-554F-829B-B0628127BC66}" dt="2021-06-02T15:37:52.236" v="1147" actId="478"/>
          <ac:spMkLst>
            <pc:docMk/>
            <pc:sldMk cId="1658734986" sldId="303"/>
            <ac:spMk id="14" creationId="{6BC56480-6AE2-2C46-91A0-76F00DD692E1}"/>
          </ac:spMkLst>
        </pc:spChg>
        <pc:spChg chg="add mod">
          <ac:chgData name="Joanna Scouler" userId="da2978bb-3a89-42a2-b6f4-686f2140a0cc" providerId="ADAL" clId="{54A3DBD2-FBBC-554F-829B-B0628127BC66}" dt="2021-06-02T15:38:58.841" v="1342" actId="20577"/>
          <ac:spMkLst>
            <pc:docMk/>
            <pc:sldMk cId="1658734986" sldId="303"/>
            <ac:spMk id="15" creationId="{E332928A-F819-B044-B9B0-2CCE568A7BBC}"/>
          </ac:spMkLst>
        </pc:spChg>
        <pc:picChg chg="add mod">
          <ac:chgData name="Joanna Scouler" userId="da2978bb-3a89-42a2-b6f4-686f2140a0cc" providerId="ADAL" clId="{54A3DBD2-FBBC-554F-829B-B0628127BC66}" dt="2021-06-02T15:57:03.044" v="2794" actId="1037"/>
          <ac:picMkLst>
            <pc:docMk/>
            <pc:sldMk cId="1658734986" sldId="303"/>
            <ac:picMk id="4" creationId="{B71506C8-C5DE-814F-8C27-D32ECF96CB91}"/>
          </ac:picMkLst>
        </pc:picChg>
        <pc:picChg chg="add mod">
          <ac:chgData name="Joanna Scouler" userId="da2978bb-3a89-42a2-b6f4-686f2140a0cc" providerId="ADAL" clId="{54A3DBD2-FBBC-554F-829B-B0628127BC66}" dt="2021-06-02T15:35:23.396" v="866" actId="1038"/>
          <ac:picMkLst>
            <pc:docMk/>
            <pc:sldMk cId="1658734986" sldId="303"/>
            <ac:picMk id="10" creationId="{4762F971-C492-0A4F-93BC-C458A9C1640C}"/>
          </ac:picMkLst>
        </pc:picChg>
      </pc:sldChg>
      <pc:sldChg chg="delSp add mod modNotesTx">
        <pc:chgData name="Joanna Scouler" userId="da2978bb-3a89-42a2-b6f4-686f2140a0cc" providerId="ADAL" clId="{54A3DBD2-FBBC-554F-829B-B0628127BC66}" dt="2021-06-02T15:34:06.929" v="818" actId="20577"/>
        <pc:sldMkLst>
          <pc:docMk/>
          <pc:sldMk cId="810804710" sldId="355"/>
        </pc:sldMkLst>
        <pc:picChg chg="del">
          <ac:chgData name="Joanna Scouler" userId="da2978bb-3a89-42a2-b6f4-686f2140a0cc" providerId="ADAL" clId="{54A3DBD2-FBBC-554F-829B-B0628127BC66}" dt="2021-06-02T15:34:04.564" v="817" actId="478"/>
          <ac:picMkLst>
            <pc:docMk/>
            <pc:sldMk cId="810804710" sldId="355"/>
            <ac:picMk id="9" creationId="{BAA3CDF7-91BF-0D44-9D73-531D4EF43241}"/>
          </ac:picMkLst>
        </pc:picChg>
      </pc:sldChg>
    </pc:docChg>
  </pc:docChgLst>
  <pc:docChgLst>
    <pc:chgData name="Joanna Scouler" userId="da2978bb-3a89-42a2-b6f4-686f2140a0cc" providerId="ADAL" clId="{1BC70CC7-2447-2349-9AEA-4AA9BD182B8B}"/>
    <pc:docChg chg="modSld">
      <pc:chgData name="Joanna Scouler" userId="da2978bb-3a89-42a2-b6f4-686f2140a0cc" providerId="ADAL" clId="{1BC70CC7-2447-2349-9AEA-4AA9BD182B8B}" dt="2021-11-11T13:37:29.792" v="0" actId="1076"/>
      <pc:docMkLst>
        <pc:docMk/>
      </pc:docMkLst>
      <pc:sldChg chg="modSp mod">
        <pc:chgData name="Joanna Scouler" userId="da2978bb-3a89-42a2-b6f4-686f2140a0cc" providerId="ADAL" clId="{1BC70CC7-2447-2349-9AEA-4AA9BD182B8B}" dt="2021-11-11T13:37:29.792" v="0" actId="1076"/>
        <pc:sldMkLst>
          <pc:docMk/>
          <pc:sldMk cId="1658734986" sldId="303"/>
        </pc:sldMkLst>
        <pc:picChg chg="mod">
          <ac:chgData name="Joanna Scouler" userId="da2978bb-3a89-42a2-b6f4-686f2140a0cc" providerId="ADAL" clId="{1BC70CC7-2447-2349-9AEA-4AA9BD182B8B}" dt="2021-11-11T13:37:29.792" v="0" actId="1076"/>
          <ac:picMkLst>
            <pc:docMk/>
            <pc:sldMk cId="1658734986" sldId="303"/>
            <ac:picMk id="4" creationId="{B71506C8-C5DE-814F-8C27-D32ECF96CB91}"/>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4.png>
</file>

<file path=ppt/media/image5.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24/05/2022</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dirty="0"/>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mailto:sciencemastery@arkonline.or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htwins.net/scale2/"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dirty="0">
                <a:solidFill>
                  <a:srgbClr val="7030A0"/>
                </a:solidFill>
                <a:effectLst/>
                <a:latin typeface="+mn-lt"/>
                <a:ea typeface="+mn-ea"/>
                <a:cs typeface="+mn-cs"/>
              </a:rPr>
              <a:t>Foundation: List the organelles that can be found in a plant cell.</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dirty="0">
                <a:solidFill>
                  <a:srgbClr val="7030A0"/>
                </a:solidFill>
                <a:effectLst/>
                <a:latin typeface="+mn-lt"/>
                <a:ea typeface="+mn-ea"/>
                <a:cs typeface="+mn-cs"/>
              </a:rPr>
              <a:t>Stretch: Describe how a sperm cell is adapted for its function.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0" kern="1200" baseline="0" dirty="0">
              <a:solidFill>
                <a:srgbClr val="7030A0"/>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dirty="0">
                <a:solidFill>
                  <a:srgbClr val="7030A0"/>
                </a:solidFill>
                <a:effectLst/>
                <a:latin typeface="+mn-lt"/>
                <a:ea typeface="+mn-ea"/>
                <a:cs typeface="+mn-cs"/>
              </a:rPr>
              <a:t>Answers: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dirty="0">
                <a:solidFill>
                  <a:srgbClr val="7030A0"/>
                </a:solidFill>
                <a:effectLst/>
                <a:latin typeface="+mn-lt"/>
                <a:ea typeface="+mn-ea"/>
                <a:cs typeface="+mn-cs"/>
              </a:rPr>
              <a:t>Foundation: nucleus, cell membrane, cytoplasm, cell wall, vacuole, chloroplast, mitochondria, ribosomes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dirty="0">
                <a:solidFill>
                  <a:srgbClr val="7030A0"/>
                </a:solidFill>
                <a:effectLst/>
                <a:latin typeface="+mn-lt"/>
                <a:ea typeface="+mn-ea"/>
                <a:cs typeface="+mn-cs"/>
              </a:rPr>
              <a:t>Stretch: It has a long tail to help it swim to the egg, many mitochondria to release energy and enzymes stored in the head to help break through the egg.</a:t>
            </a:r>
          </a:p>
        </p:txBody>
      </p:sp>
      <p:sp>
        <p:nvSpPr>
          <p:cNvPr id="4" name="Slide Number Placeholder 3"/>
          <p:cNvSpPr>
            <a:spLocks noGrp="1"/>
          </p:cNvSpPr>
          <p:nvPr>
            <p:ph type="sldNum" sz="quarter" idx="10"/>
          </p:nvPr>
        </p:nvSpPr>
        <p:spPr/>
        <p:txBody>
          <a:bodyPr/>
          <a:lstStyle/>
          <a:p>
            <a:fld id="{4B7F327E-D879-4193-B0D7-BEE89950DB5C}" type="slidenum">
              <a:rPr lang="en-GB" smtClean="0"/>
              <a:t>2</a:t>
            </a:fld>
            <a:endParaRPr lang="en-GB" dirty="0"/>
          </a:p>
        </p:txBody>
      </p:sp>
    </p:spTree>
    <p:extLst>
      <p:ext uri="{BB962C8B-B14F-4D97-AF65-F5344CB8AC3E}">
        <p14:creationId xmlns:p14="http://schemas.microsoft.com/office/powerpoint/2010/main" val="3125365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prior knowledge review lesson for this new unit. This unit requires a solid understanding of cell organelles and their functions and how to use a microscope, which will be practiced again. Pupils will also have to draw upon their knowledge of </a:t>
            </a:r>
            <a:r>
              <a:rPr lang="en-US" dirty="0" err="1"/>
              <a:t>specialised</a:t>
            </a:r>
            <a:r>
              <a:rPr lang="en-US" dirty="0"/>
              <a:t> cells from previous units, including sperm and egg cells, as well as the differences between sexual and asexual reproduction. Pupils will also be revisiting diffusion from Year 7 Chemistry but now in a different context so this lesson is an opportunity to ensure pupils are secure with the fundamentals of cells before moving on to more complicated ideas. </a:t>
            </a:r>
          </a:p>
          <a:p>
            <a:endParaRPr lang="en-US" dirty="0"/>
          </a:p>
          <a:p>
            <a:pPr rtl="0" fontAlgn="base"/>
            <a:r>
              <a:rPr lang="en-US" sz="1200" b="1" i="0" u="none" strike="noStrike" kern="1200" dirty="0">
                <a:solidFill>
                  <a:schemeClr val="tx1"/>
                </a:solidFill>
                <a:effectLst/>
                <a:latin typeface="+mn-lt"/>
                <a:ea typeface="+mn-ea"/>
                <a:cs typeface="+mn-cs"/>
              </a:rPr>
              <a:t>Big Idea: Cells are alive</a:t>
            </a:r>
            <a:r>
              <a:rPr lang="en-US" sz="1200" b="0" i="0" kern="1200" dirty="0">
                <a:solidFill>
                  <a:schemeClr val="tx1"/>
                </a:solidFill>
                <a:effectLst/>
                <a:latin typeface="+mn-lt"/>
                <a:ea typeface="+mn-ea"/>
                <a:cs typeface="+mn-cs"/>
              </a:rPr>
              <a:t>​</a:t>
            </a:r>
          </a:p>
          <a:p>
            <a:pPr rtl="0" fontAlgn="base"/>
            <a:r>
              <a:rPr lang="en-US" sz="1200" b="0" i="0" kern="1200" dirty="0">
                <a:solidFill>
                  <a:schemeClr val="tx1"/>
                </a:solidFill>
                <a:effectLst/>
                <a:latin typeface="+mn-lt"/>
                <a:ea typeface="+mn-ea"/>
                <a:cs typeface="+mn-cs"/>
              </a:rPr>
              <a:t>​</a:t>
            </a:r>
          </a:p>
          <a:p>
            <a:pPr rtl="0" fontAlgn="base"/>
            <a:r>
              <a:rPr lang="en-US" sz="1200" b="1" i="0" u="none" strike="noStrike" kern="1200" dirty="0">
                <a:solidFill>
                  <a:schemeClr val="tx1"/>
                </a:solidFill>
                <a:effectLst/>
                <a:latin typeface="+mn-lt"/>
                <a:ea typeface="+mn-ea"/>
                <a:cs typeface="+mn-cs"/>
              </a:rPr>
              <a:t>Suggested Hook:</a:t>
            </a:r>
            <a:r>
              <a:rPr lang="en-US" sz="1200" b="0" i="0" kern="1200" dirty="0">
                <a:solidFill>
                  <a:schemeClr val="tx1"/>
                </a:solidFill>
                <a:effectLst/>
                <a:latin typeface="+mn-lt"/>
                <a:ea typeface="+mn-ea"/>
                <a:cs typeface="+mn-cs"/>
              </a:rPr>
              <a:t>​</a:t>
            </a:r>
          </a:p>
          <a:p>
            <a:pPr rtl="0" fontAlgn="base"/>
            <a:r>
              <a:rPr lang="en-US" sz="1200" b="0" i="0" u="none" strike="noStrike" kern="1200" dirty="0">
                <a:solidFill>
                  <a:schemeClr val="tx1"/>
                </a:solidFill>
                <a:effectLst/>
                <a:latin typeface="+mn-lt"/>
                <a:ea typeface="+mn-ea"/>
                <a:cs typeface="+mn-cs"/>
              </a:rPr>
              <a:t>Our first biology topic for this year circles back to the idea that living things are all made up of cells. This topic we are going to look deeper into how cells work and will be introduced to some an advanced scientific instrument (electron microscope) that allows scientists to investigate cells in the highest amount of detail. We will look at transport of different biological molecules and how cells are arranged in order to ensure that large, multicellular organisms are able to obtain all of the different substances they need to stay alive and healthy. Then we will look at how the body works to replace damaged cells and what the implications can be if this process goes wrong. Finally, we will learn about some very exciting technology that can use cells to try and treat different types of previously untreatable diseases. </a:t>
            </a:r>
          </a:p>
          <a:p>
            <a:pPr rtl="0" fontAlgn="base"/>
            <a:r>
              <a:rPr lang="en-US" sz="1200" b="0" i="0" u="none" strike="noStrike" kern="1200" dirty="0">
                <a:solidFill>
                  <a:schemeClr val="tx1"/>
                </a:solidFill>
                <a:effectLst/>
                <a:latin typeface="+mn-lt"/>
                <a:ea typeface="+mn-ea"/>
                <a:cs typeface="+mn-cs"/>
              </a:rPr>
              <a:t>In order to fully understand everything we are planning on doing across the next few weeks, we first need to check that our cells knowledge from years 7 and 8 is up to scratch. </a:t>
            </a:r>
            <a:endParaRPr lang="en-US" sz="1200" b="0" i="0" kern="1200" dirty="0">
              <a:solidFill>
                <a:schemeClr val="tx1"/>
              </a:solidFill>
              <a:effectLst/>
              <a:latin typeface="+mn-lt"/>
              <a:ea typeface="+mn-ea"/>
              <a:cs typeface="+mn-cs"/>
            </a:endParaRPr>
          </a:p>
          <a:p>
            <a:endParaRPr lang="en-US" b="0" dirty="0"/>
          </a:p>
        </p:txBody>
      </p:sp>
      <p:sp>
        <p:nvSpPr>
          <p:cNvPr id="4" name="Slide Number Placeholder 3"/>
          <p:cNvSpPr>
            <a:spLocks noGrp="1"/>
          </p:cNvSpPr>
          <p:nvPr>
            <p:ph type="sldNum" sz="quarter" idx="5"/>
          </p:nvPr>
        </p:nvSpPr>
        <p:spPr/>
        <p:txBody>
          <a:bodyPr/>
          <a:lstStyle/>
          <a:p>
            <a:fld id="{0B7C1065-6FAC-EB47-82DC-34C50BE3F4B9}" type="slidenum">
              <a:rPr lang="en-US" smtClean="0"/>
              <a:t>3</a:t>
            </a:fld>
            <a:endParaRPr lang="en-US"/>
          </a:p>
        </p:txBody>
      </p:sp>
    </p:spTree>
    <p:extLst>
      <p:ext uri="{BB962C8B-B14F-4D97-AF65-F5344CB8AC3E}">
        <p14:creationId xmlns:p14="http://schemas.microsoft.com/office/powerpoint/2010/main" val="19567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Purpose:</a:t>
            </a:r>
            <a:r>
              <a:rPr lang="en-GB" sz="1200" b="0" kern="1200" dirty="0">
                <a:solidFill>
                  <a:schemeClr val="tx1"/>
                </a:solidFill>
                <a:effectLst/>
                <a:latin typeface="+mn-lt"/>
                <a:ea typeface="+mn-ea"/>
                <a:cs typeface="+mn-cs"/>
              </a:rPr>
              <a:t>. </a:t>
            </a:r>
            <a:r>
              <a:rPr lang="en-GB" sz="1200" kern="1200" dirty="0">
                <a:solidFill>
                  <a:schemeClr val="tx1"/>
                </a:solidFill>
                <a:effectLst/>
                <a:latin typeface="+mn-lt"/>
                <a:ea typeface="+mn-ea"/>
                <a:cs typeface="+mn-cs"/>
              </a:rPr>
              <a:t>The purpose of this resource is to provide students with an overview at the beginning and end of each unit. It is designed to create a discussion about the unit prior to the sequence of lessons. </a:t>
            </a:r>
          </a:p>
          <a:p>
            <a:endParaRPr lang="en-GB" sz="1200" b="1"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Teacher guidance:</a:t>
            </a:r>
          </a:p>
          <a:p>
            <a:r>
              <a:rPr lang="en-GB" sz="1200" kern="1200" dirty="0">
                <a:solidFill>
                  <a:schemeClr val="tx1"/>
                </a:solidFill>
                <a:effectLst/>
                <a:latin typeface="+mn-lt"/>
                <a:ea typeface="+mn-ea"/>
                <a:cs typeface="+mn-cs"/>
              </a:rPr>
              <a:t>Pupils should be directed to </a:t>
            </a:r>
            <a:r>
              <a:rPr lang="en-GB" sz="1200" kern="1200">
                <a:solidFill>
                  <a:schemeClr val="tx1"/>
                </a:solidFill>
                <a:effectLst/>
                <a:latin typeface="+mn-lt"/>
                <a:ea typeface="+mn-ea"/>
                <a:cs typeface="+mn-cs"/>
              </a:rPr>
              <a:t>the B3.1 </a:t>
            </a:r>
            <a:r>
              <a:rPr lang="en-GB" sz="1200" kern="1200" dirty="0">
                <a:solidFill>
                  <a:schemeClr val="tx1"/>
                </a:solidFill>
                <a:effectLst/>
                <a:latin typeface="+mn-lt"/>
                <a:ea typeface="+mn-ea"/>
                <a:cs typeface="+mn-cs"/>
              </a:rPr>
              <a:t>Link to Big Ideas worksheet (either in their booklet or printed).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Teachers should use guided reading techniques to read aloud with the </a:t>
            </a:r>
            <a:r>
              <a:rPr lang="en-GB" sz="1200" b="0" kern="1200" dirty="0">
                <a:solidFill>
                  <a:schemeClr val="tx1"/>
                </a:solidFill>
                <a:effectLst/>
                <a:latin typeface="+mn-lt"/>
                <a:ea typeface="+mn-ea"/>
                <a:cs typeface="+mn-cs"/>
              </a:rPr>
              <a:t>pupils. Tier 3 vocabulary has been highlighted. (It may need to be adapted further for LPAs or pupils with different reading ages.)</a:t>
            </a:r>
          </a:p>
          <a:p>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Questions on the student sheet: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1. What are you most excited to learn about in this topic?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2. What do you already know about this topic?</a:t>
            </a:r>
          </a:p>
          <a:p>
            <a:r>
              <a:rPr lang="en-GB" sz="1200" b="0" kern="1200" dirty="0">
                <a:solidFill>
                  <a:schemeClr val="tx1"/>
                </a:solidFill>
                <a:effectLst/>
                <a:latin typeface="+mn-lt"/>
                <a:ea typeface="+mn-ea"/>
                <a:cs typeface="+mn-cs"/>
              </a:rPr>
              <a:t>3. Why do you think it’s important to learn that cells are alive?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4. What knowledge from previous science lessons might help us?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5. What questions do you have about this topic?</a:t>
            </a:r>
          </a:p>
          <a:p>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There are a range of ways to use this resource:</a:t>
            </a:r>
          </a:p>
          <a:p>
            <a:r>
              <a:rPr lang="en-GB" sz="1200" b="0" kern="1200" dirty="0">
                <a:solidFill>
                  <a:schemeClr val="tx1"/>
                </a:solidFill>
                <a:effectLst/>
                <a:latin typeface="+mn-lt"/>
                <a:ea typeface="+mn-ea"/>
                <a:cs typeface="+mn-cs"/>
              </a:rPr>
              <a:t>1. Display on a slide for students to read as a class. Direct students to complete the activities in their book. </a:t>
            </a:r>
          </a:p>
          <a:p>
            <a:pPr lvl="0"/>
            <a:r>
              <a:rPr lang="en-GB" sz="1200" b="0" kern="1200" dirty="0">
                <a:solidFill>
                  <a:schemeClr val="tx1"/>
                </a:solidFill>
                <a:effectLst/>
                <a:latin typeface="+mn-lt"/>
                <a:ea typeface="+mn-ea"/>
                <a:cs typeface="+mn-cs"/>
              </a:rPr>
              <a:t>2. Print off for students to stick into their book at the beginning of the unit along with their knowledge organiser. Complete as a guided reading task together. Direct students to complete the activities. </a:t>
            </a:r>
          </a:p>
          <a:p>
            <a:pPr lvl="0"/>
            <a:r>
              <a:rPr lang="en-GB" sz="1200" b="0" kern="1200" dirty="0">
                <a:solidFill>
                  <a:schemeClr val="tx1"/>
                </a:solidFill>
                <a:effectLst/>
                <a:latin typeface="+mn-lt"/>
                <a:ea typeface="+mn-ea"/>
                <a:cs typeface="+mn-cs"/>
              </a:rPr>
              <a:t>3. Have students complete as part of a booklet. </a:t>
            </a:r>
          </a:p>
          <a:p>
            <a:pPr lvl="0"/>
            <a:r>
              <a:rPr lang="en-GB" sz="1200" b="0" kern="1200" dirty="0">
                <a:solidFill>
                  <a:schemeClr val="tx1"/>
                </a:solidFill>
                <a:effectLst/>
                <a:latin typeface="+mn-lt"/>
                <a:ea typeface="+mn-ea"/>
                <a:cs typeface="+mn-cs"/>
              </a:rPr>
              <a:t>Set as a homework prior to a unit. </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 </a:t>
            </a:r>
          </a:p>
          <a:p>
            <a:r>
              <a:rPr lang="en-GB" sz="1200" i="1" kern="1200" dirty="0">
                <a:solidFill>
                  <a:schemeClr val="tx1"/>
                </a:solidFill>
                <a:effectLst/>
                <a:latin typeface="+mn-lt"/>
                <a:ea typeface="+mn-ea"/>
                <a:cs typeface="+mn-cs"/>
              </a:rPr>
              <a:t>If you have any feedback about how this resource could be used/improved, please contact the science mastery team: </a:t>
            </a:r>
            <a:r>
              <a:rPr lang="en-GB" sz="1200" i="1" u="sng" kern="1200" dirty="0">
                <a:solidFill>
                  <a:schemeClr val="tx1"/>
                </a:solidFill>
                <a:effectLst/>
                <a:latin typeface="+mn-lt"/>
                <a:ea typeface="+mn-ea"/>
                <a:cs typeface="+mn-cs"/>
                <a:hlinkClick r:id="rId3"/>
              </a:rPr>
              <a:t>sciencemastery@arkonline.org</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5</a:t>
            </a:fld>
            <a:endParaRPr lang="en-GB"/>
          </a:p>
        </p:txBody>
      </p:sp>
    </p:spTree>
    <p:extLst>
      <p:ext uri="{BB962C8B-B14F-4D97-AF65-F5344CB8AC3E}">
        <p14:creationId xmlns:p14="http://schemas.microsoft.com/office/powerpoint/2010/main" val="342681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spend time on any gaps from B1.1.</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dirty="0">
                <a:solidFill>
                  <a:schemeClr val="tx1"/>
                </a:solidFill>
                <a:effectLst/>
                <a:latin typeface="+mn-lt"/>
                <a:ea typeface="+mn-ea"/>
                <a:cs typeface="+mn-cs"/>
              </a:rPr>
              <a:t>Pupils need to know the names and functions of each of the organelles and should be able to distinguish between organelles that are found in both animal and plant cells and those that are found in plant cells only. </a:t>
            </a:r>
          </a:p>
          <a:p>
            <a:endParaRPr lang="en-GB" sz="1200" b="1" i="0" kern="1200" dirty="0">
              <a:solidFill>
                <a:schemeClr val="tx1"/>
              </a:solidFill>
              <a:effectLst/>
              <a:latin typeface="+mn-lt"/>
              <a:ea typeface="+mn-ea"/>
              <a:cs typeface="+mn-cs"/>
            </a:endParaRPr>
          </a:p>
          <a:p>
            <a:endParaRPr lang="en-GB"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B7F327E-D879-4193-B0D7-BEE89950DB5C}" type="slidenum">
              <a:rPr lang="en-GB" smtClean="0"/>
              <a:t>6</a:t>
            </a:fld>
            <a:endParaRPr lang="en-GB" dirty="0"/>
          </a:p>
        </p:txBody>
      </p:sp>
    </p:spTree>
    <p:extLst>
      <p:ext uri="{BB962C8B-B14F-4D97-AF65-F5344CB8AC3E}">
        <p14:creationId xmlns:p14="http://schemas.microsoft.com/office/powerpoint/2010/main" val="3337941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check</a:t>
            </a:r>
            <a:r>
              <a:rPr lang="en-GB" baseline="0" dirty="0"/>
              <a:t> that key knowledge from the introduce phase has been learnt and understood. Encourage students to use the diagram to help them. This is very new learning for them at this stage.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endParaRPr lang="en-GB" b="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Either get pupils to write answers in books or give thinking time before cold calling. If pupils are still struggling with basic recall of the cell organelles it may be necessary to spend more time on review before moving on to the rest of the recap.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dirty="0"/>
          </a:p>
        </p:txBody>
      </p:sp>
    </p:spTree>
    <p:extLst>
      <p:ext uri="{BB962C8B-B14F-4D97-AF65-F5344CB8AC3E}">
        <p14:creationId xmlns:p14="http://schemas.microsoft.com/office/powerpoint/2010/main" val="5063756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Ask students to discuss to gain an understanding of their prior knowledge and drawing out any issues with language around microscopes. </a:t>
            </a:r>
          </a:p>
          <a:p>
            <a:endParaRPr lang="en-GB" dirty="0"/>
          </a:p>
          <a:p>
            <a:r>
              <a:rPr lang="en-GB" dirty="0"/>
              <a:t>Possible questions you may want to use to get pupils to scaffold their answers:</a:t>
            </a:r>
          </a:p>
          <a:p>
            <a:pPr marL="171450" indent="-171450">
              <a:buFontTx/>
              <a:buChar char="-"/>
            </a:pPr>
            <a:r>
              <a:rPr lang="en-GB" dirty="0"/>
              <a:t>what is the function of a microscope?</a:t>
            </a:r>
          </a:p>
          <a:p>
            <a:pPr marL="171450" indent="-171450">
              <a:buFontTx/>
              <a:buChar char="-"/>
            </a:pPr>
            <a:r>
              <a:rPr lang="en-GB" dirty="0"/>
              <a:t>what is the difference between a microscope and a telescope?</a:t>
            </a:r>
          </a:p>
          <a:p>
            <a:pPr marL="171450" indent="-171450">
              <a:buFontTx/>
              <a:buChar char="-"/>
            </a:pPr>
            <a:r>
              <a:rPr lang="en-GB" dirty="0"/>
              <a:t>what steps do you follow to view a slide under a microscope?</a:t>
            </a:r>
          </a:p>
          <a:p>
            <a:pPr marL="171450" indent="-171450">
              <a:buFontTx/>
              <a:buChar char="-"/>
            </a:pPr>
            <a:r>
              <a:rPr lang="en-GB" dirty="0"/>
              <a:t>what are the different parts of the microscope and the function of each?</a:t>
            </a:r>
          </a:p>
          <a:p>
            <a:endParaRPr lang="en-GB" dirty="0"/>
          </a:p>
          <a:p>
            <a:r>
              <a:rPr lang="en-GB" dirty="0"/>
              <a:t>Based on feedback, you may need to re-teach the parts of the microscope (can do this physically with a microscope to aid retention) and may need to go over how to prepare a slide.</a:t>
            </a:r>
          </a:p>
          <a:p>
            <a:endParaRPr lang="en-GB" dirty="0"/>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8</a:t>
            </a:fld>
            <a:endParaRPr lang="en-GB" dirty="0"/>
          </a:p>
        </p:txBody>
      </p:sp>
    </p:spTree>
    <p:extLst>
      <p:ext uri="{BB962C8B-B14F-4D97-AF65-F5344CB8AC3E}">
        <p14:creationId xmlns:p14="http://schemas.microsoft.com/office/powerpoint/2010/main" val="15643677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dirty="0"/>
              <a:t>students review prior learning from B1.1.</a:t>
            </a:r>
            <a:r>
              <a:rPr lang="en-GB" baseline="0" dirty="0"/>
              <a:t> Mark schemes provided for students to self or peer assess work.</a:t>
            </a:r>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9</a:t>
            </a:fld>
            <a:endParaRPr lang="en-GB" dirty="0"/>
          </a:p>
        </p:txBody>
      </p:sp>
    </p:spTree>
    <p:extLst>
      <p:ext uri="{BB962C8B-B14F-4D97-AF65-F5344CB8AC3E}">
        <p14:creationId xmlns:p14="http://schemas.microsoft.com/office/powerpoint/2010/main" val="21676835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find</a:t>
            </a:r>
            <a:r>
              <a:rPr lang="en-GB" baseline="0" dirty="0"/>
              <a:t> out if students are able to answer key questions that check for understanding of the residual knowledge in this lesson. This will inform where you start you next lesson from. </a:t>
            </a:r>
          </a:p>
          <a:p>
            <a:r>
              <a:rPr lang="en-GB" b="1" dirty="0"/>
              <a:t>Suggested</a:t>
            </a:r>
            <a:r>
              <a:rPr lang="en-GB" b="1" baseline="0" dirty="0"/>
              <a:t> guidance for fix-it next lesson: </a:t>
            </a:r>
          </a:p>
          <a:p>
            <a:pPr marL="0" indent="0">
              <a:buNone/>
            </a:pPr>
            <a:r>
              <a:rPr lang="en-GB" b="1" baseline="0" dirty="0"/>
              <a:t>Q1. Answer: B</a:t>
            </a:r>
          </a:p>
          <a:p>
            <a:pPr marL="0" indent="0">
              <a:buNone/>
            </a:pPr>
            <a:r>
              <a:rPr lang="en-GB" b="0" baseline="0" dirty="0"/>
              <a:t>If pupils got Q1 wrong they have misconceptions around animal v plant cells. </a:t>
            </a:r>
            <a:r>
              <a:rPr lang="en-GB" b="0" i="1" baseline="0" dirty="0"/>
              <a:t>To fix it</a:t>
            </a:r>
            <a:r>
              <a:rPr lang="en-GB" b="0" baseline="0" dirty="0"/>
              <a:t> </a:t>
            </a:r>
            <a:r>
              <a:rPr lang="en-GB" b="0" i="1" baseline="0" dirty="0"/>
              <a:t>practice drawing animal and plant cells, with labels and functions of each organelle. </a:t>
            </a:r>
            <a:r>
              <a:rPr lang="en-GB" b="1" i="1" baseline="0" dirty="0"/>
              <a:t>Model drawing a plant and an animal cell and asked to identify which one is which and why- </a:t>
            </a:r>
            <a:r>
              <a:rPr lang="en-GB" b="0" i="1" baseline="0" dirty="0"/>
              <a:t>citing the extra organelles in plant cells as reasons. Alternatively use resources from B1.1 Cells unit.</a:t>
            </a:r>
          </a:p>
          <a:p>
            <a:pPr marL="0" indent="0">
              <a:buNone/>
            </a:pPr>
            <a:endParaRPr lang="en-GB" b="0" baseline="0" dirty="0"/>
          </a:p>
          <a:p>
            <a:pPr marL="0" indent="0">
              <a:buNone/>
            </a:pPr>
            <a:r>
              <a:rPr lang="en-GB" b="1" baseline="0" dirty="0"/>
              <a:t>Q2. Answer: A</a:t>
            </a:r>
          </a:p>
          <a:p>
            <a:pPr marL="0" indent="0">
              <a:buNone/>
            </a:pPr>
            <a:r>
              <a:rPr lang="en-GB" b="0" baseline="0" dirty="0"/>
              <a:t>If pupils got Q2 wrong their misconception is around why microscopes are used. If the answered B they could have confused with a telescope. </a:t>
            </a:r>
            <a:r>
              <a:rPr lang="en-GB" b="0" i="1" baseline="0" dirty="0"/>
              <a:t>To fix it, it could be useful to go through ‘The Scale of the Universe’ </a:t>
            </a:r>
            <a:r>
              <a:rPr lang="en-GB" i="1" dirty="0">
                <a:hlinkClick r:id="rId3"/>
              </a:rPr>
              <a:t>https://htwins.net/scale2/</a:t>
            </a:r>
            <a:r>
              <a:rPr lang="en-GB" i="1" dirty="0"/>
              <a:t> to help pupils understand very small and very large objects. B suggests pupils are thinking of a telescope.</a:t>
            </a:r>
          </a:p>
          <a:p>
            <a:pPr marL="0" indent="0">
              <a:buNone/>
            </a:pPr>
            <a:endParaRPr lang="en-GB" dirty="0"/>
          </a:p>
          <a:p>
            <a:pPr marL="0" indent="0">
              <a:buNone/>
            </a:pPr>
            <a:r>
              <a:rPr lang="en-GB" b="1" dirty="0"/>
              <a:t>Q3. Answer: C</a:t>
            </a:r>
          </a:p>
          <a:p>
            <a:pPr marL="0" indent="0">
              <a:buNone/>
            </a:pPr>
            <a:r>
              <a:rPr lang="en-GB" b="0" baseline="0" dirty="0"/>
              <a:t>If pupils got Q3 wrong they have misconceptions around the functions of organelles. </a:t>
            </a:r>
            <a:r>
              <a:rPr lang="en-GB" b="0" i="1" baseline="0" dirty="0"/>
              <a:t>To fix it pupils need to practice questions on the functions of organelles. A match up task of organelles and functions would be an appropriate task or again use resources from unit B1.1.</a:t>
            </a:r>
          </a:p>
          <a:p>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dirty="0"/>
          </a:p>
        </p:txBody>
      </p:sp>
    </p:spTree>
    <p:extLst>
      <p:ext uri="{BB962C8B-B14F-4D97-AF65-F5344CB8AC3E}">
        <p14:creationId xmlns:p14="http://schemas.microsoft.com/office/powerpoint/2010/main" val="69288336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ig ide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BE82-FE3E-6D4C-86F8-DAB65FA4C88C}"/>
              </a:ext>
            </a:extLst>
          </p:cNvPr>
          <p:cNvSpPr>
            <a:spLocks noGrp="1"/>
          </p:cNvSpPr>
          <p:nvPr>
            <p:ph type="ctrTitle" hasCustomPrompt="1"/>
          </p:nvPr>
        </p:nvSpPr>
        <p:spPr>
          <a:xfrm>
            <a:off x="1476000" y="1440000"/>
            <a:ext cx="10080000" cy="503999"/>
          </a:xfrm>
        </p:spPr>
        <p:txBody>
          <a:bodyPr lIns="0" tIns="0" rIns="0" bIns="0" anchor="t" anchorCtr="0">
            <a:normAutofit/>
          </a:bodyPr>
          <a:lstStyle>
            <a:lvl1pPr algn="l">
              <a:defRPr sz="4000" b="1">
                <a:solidFill>
                  <a:schemeClr val="accent1"/>
                </a:solidFill>
              </a:defRPr>
            </a:lvl1pPr>
          </a:lstStyle>
          <a:p>
            <a:r>
              <a:rPr lang="en-GB" dirty="0"/>
              <a:t>Big idea this lesson fits into</a:t>
            </a:r>
            <a:endParaRPr lang="en-US" dirty="0"/>
          </a:p>
        </p:txBody>
      </p:sp>
      <p:sp>
        <p:nvSpPr>
          <p:cNvPr id="3" name="Subtitle 2">
            <a:extLst>
              <a:ext uri="{FF2B5EF4-FFF2-40B4-BE49-F238E27FC236}">
                <a16:creationId xmlns:a16="http://schemas.microsoft.com/office/drawing/2014/main" id="{AA05FD90-C70E-C946-837A-0D1D90467916}"/>
              </a:ext>
            </a:extLst>
          </p:cNvPr>
          <p:cNvSpPr>
            <a:spLocks noGrp="1"/>
          </p:cNvSpPr>
          <p:nvPr>
            <p:ph type="subTitle" idx="1" hasCustomPrompt="1"/>
          </p:nvPr>
        </p:nvSpPr>
        <p:spPr>
          <a:xfrm>
            <a:off x="1476000" y="2159999"/>
            <a:ext cx="10080000" cy="4050000"/>
          </a:xfrm>
        </p:spPr>
        <p:txBody>
          <a:bodyPr lIns="0" tIns="0" rIns="0" bIns="0">
            <a:normAutofit/>
          </a:bodyPr>
          <a:lstStyle>
            <a:lvl1pPr marL="0" indent="0" algn="l">
              <a:buNone/>
              <a:defRPr sz="2600">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Overview: here is the text explaining what the overview of the lesson will be and all the knowledge that the teacher will need to cover during the lessons.</a:t>
            </a:r>
          </a:p>
          <a:p>
            <a:r>
              <a:rPr lang="en-GB" dirty="0"/>
              <a:t>Residual knowledge: here is the text explaining all the residual knowledge that the pupils are expected to have after this lesson.</a:t>
            </a:r>
            <a:endParaRPr lang="en-US" dirty="0"/>
          </a:p>
        </p:txBody>
      </p:sp>
      <p:sp>
        <p:nvSpPr>
          <p:cNvPr id="4" name="Date Placeholder 3">
            <a:extLst>
              <a:ext uri="{FF2B5EF4-FFF2-40B4-BE49-F238E27FC236}">
                <a16:creationId xmlns:a16="http://schemas.microsoft.com/office/drawing/2014/main" id="{46573D33-6CA4-4F47-B89F-823C5BF19FD0}"/>
              </a:ext>
            </a:extLst>
          </p:cNvPr>
          <p:cNvSpPr>
            <a:spLocks noGrp="1"/>
          </p:cNvSpPr>
          <p:nvPr>
            <p:ph type="dt" sz="half" idx="2"/>
          </p:nvPr>
        </p:nvSpPr>
        <p:spPr>
          <a:xfrm>
            <a:off x="1476000" y="6480000"/>
            <a:ext cx="720000" cy="180000"/>
          </a:xfrm>
          <a:prstGeom prst="rect">
            <a:avLst/>
          </a:prstGeom>
        </p:spPr>
        <p:txBody>
          <a:bodyPr vert="horz" lIns="0" tIns="0" rIns="0" bIns="0" rtlCol="0" anchor="ctr"/>
          <a:lstStyle>
            <a:lvl1pPr algn="l">
              <a:defRPr sz="1200">
                <a:solidFill>
                  <a:schemeClr val="tx1">
                    <a:tint val="75000"/>
                  </a:schemeClr>
                </a:solidFill>
              </a:defRPr>
            </a:lvl1pPr>
          </a:lstStyle>
          <a:p>
            <a:fld id="{3EB6E178-76F2-4266-B864-66FFC78A1BD9}" type="datetimeFigureOut">
              <a:rPr lang="en-GB" smtClean="0"/>
              <a:t>24/05/2022</a:t>
            </a:fld>
            <a:endParaRPr lang="en-GB" dirty="0"/>
          </a:p>
        </p:txBody>
      </p:sp>
      <p:sp>
        <p:nvSpPr>
          <p:cNvPr id="5" name="Rectangle 4">
            <a:extLst>
              <a:ext uri="{FF2B5EF4-FFF2-40B4-BE49-F238E27FC236}">
                <a16:creationId xmlns:a16="http://schemas.microsoft.com/office/drawing/2014/main" id="{84321D6A-FAC0-724A-A85D-051F6D33CBF2}"/>
              </a:ext>
            </a:extLst>
          </p:cNvPr>
          <p:cNvSpPr/>
          <p:nvPr/>
        </p:nvSpPr>
        <p:spPr>
          <a:xfrm>
            <a:off x="0" y="0"/>
            <a:ext cx="6588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6593285-A50C-0F42-95E1-F257FEFA901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0000"/>
            <a:ext cx="2663282" cy="655783"/>
          </a:xfrm>
          <a:prstGeom prst="rect">
            <a:avLst/>
          </a:prstGeom>
        </p:spPr>
      </p:pic>
      <p:sp>
        <p:nvSpPr>
          <p:cNvPr id="7" name="Rectangle 6">
            <a:extLst>
              <a:ext uri="{FF2B5EF4-FFF2-40B4-BE49-F238E27FC236}">
                <a16:creationId xmlns:a16="http://schemas.microsoft.com/office/drawing/2014/main" id="{01F4F462-24B4-824B-B1F6-7F124479050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5981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39345430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Exit ticket answer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 answers</a:t>
            </a:r>
          </a:p>
        </p:txBody>
      </p:sp>
    </p:spTree>
    <p:extLst>
      <p:ext uri="{BB962C8B-B14F-4D97-AF65-F5344CB8AC3E}">
        <p14:creationId xmlns:p14="http://schemas.microsoft.com/office/powerpoint/2010/main" val="5520564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18285121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dirty="0"/>
              <a:t>Can you spare a moment to share some feedback on this lesson?</a:t>
            </a:r>
            <a:br>
              <a:rPr lang="en-GB" dirty="0"/>
            </a:br>
            <a:br>
              <a:rPr lang="en-GB" dirty="0"/>
            </a:br>
            <a:r>
              <a:rPr lang="en-GB" dirty="0"/>
              <a:t>Please copy the table below and click the link to let us know what you thought. Thank you! </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59406002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4364247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Big ide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BE82-FE3E-6D4C-86F8-DAB65FA4C88C}"/>
              </a:ext>
            </a:extLst>
          </p:cNvPr>
          <p:cNvSpPr>
            <a:spLocks noGrp="1"/>
          </p:cNvSpPr>
          <p:nvPr>
            <p:ph type="ctrTitle" hasCustomPrompt="1"/>
          </p:nvPr>
        </p:nvSpPr>
        <p:spPr>
          <a:xfrm>
            <a:off x="1476000" y="1440000"/>
            <a:ext cx="10080000" cy="503999"/>
          </a:xfrm>
        </p:spPr>
        <p:txBody>
          <a:bodyPr lIns="0" tIns="0" rIns="0" bIns="0" anchor="t" anchorCtr="0">
            <a:normAutofit/>
          </a:bodyPr>
          <a:lstStyle>
            <a:lvl1pPr algn="l">
              <a:defRPr sz="4000" b="1">
                <a:solidFill>
                  <a:schemeClr val="accent1"/>
                </a:solidFill>
              </a:defRPr>
            </a:lvl1pPr>
          </a:lstStyle>
          <a:p>
            <a:r>
              <a:rPr lang="en-GB"/>
              <a:t>Big idea this lesson fits into</a:t>
            </a:r>
            <a:endParaRPr lang="en-US"/>
          </a:p>
        </p:txBody>
      </p:sp>
      <p:sp>
        <p:nvSpPr>
          <p:cNvPr id="3" name="Subtitle 2">
            <a:extLst>
              <a:ext uri="{FF2B5EF4-FFF2-40B4-BE49-F238E27FC236}">
                <a16:creationId xmlns:a16="http://schemas.microsoft.com/office/drawing/2014/main" id="{AA05FD90-C70E-C946-837A-0D1D90467916}"/>
              </a:ext>
            </a:extLst>
          </p:cNvPr>
          <p:cNvSpPr>
            <a:spLocks noGrp="1"/>
          </p:cNvSpPr>
          <p:nvPr>
            <p:ph type="subTitle" idx="1" hasCustomPrompt="1"/>
          </p:nvPr>
        </p:nvSpPr>
        <p:spPr>
          <a:xfrm>
            <a:off x="1476000" y="2159999"/>
            <a:ext cx="10080000" cy="4050000"/>
          </a:xfrm>
        </p:spPr>
        <p:txBody>
          <a:bodyPr lIns="0" tIns="0" rIns="0" bIns="0">
            <a:normAutofit/>
          </a:bodyPr>
          <a:lstStyle>
            <a:lvl1pPr marL="0" indent="0" algn="l">
              <a:buNone/>
              <a:defRPr sz="2600">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Overview: here is the text explaining what the overview of the lesson will be and all the knowledge that the teacher will need to cover during the lessons.</a:t>
            </a:r>
          </a:p>
          <a:p>
            <a:r>
              <a:rPr lang="en-GB"/>
              <a:t>Residual knowledge: here is the text explaining all the residual knowledge that the pupils are expected to have after this lesson.</a:t>
            </a:r>
            <a:endParaRPr lang="en-US"/>
          </a:p>
        </p:txBody>
      </p:sp>
      <p:sp>
        <p:nvSpPr>
          <p:cNvPr id="4" name="Date Placeholder 3">
            <a:extLst>
              <a:ext uri="{FF2B5EF4-FFF2-40B4-BE49-F238E27FC236}">
                <a16:creationId xmlns:a16="http://schemas.microsoft.com/office/drawing/2014/main" id="{46573D33-6CA4-4F47-B89F-823C5BF19FD0}"/>
              </a:ext>
            </a:extLst>
          </p:cNvPr>
          <p:cNvSpPr>
            <a:spLocks noGrp="1"/>
          </p:cNvSpPr>
          <p:nvPr>
            <p:ph type="dt" sz="half" idx="2"/>
          </p:nvPr>
        </p:nvSpPr>
        <p:spPr>
          <a:xfrm>
            <a:off x="1476000" y="6480000"/>
            <a:ext cx="720000" cy="180000"/>
          </a:xfrm>
          <a:prstGeom prst="rect">
            <a:avLst/>
          </a:prstGeom>
        </p:spPr>
        <p:txBody>
          <a:bodyPr vert="horz" lIns="0" tIns="0" rIns="0" bIns="0" rtlCol="0" anchor="ctr"/>
          <a:lstStyle>
            <a:lvl1pPr algn="l">
              <a:defRPr sz="1200">
                <a:solidFill>
                  <a:schemeClr val="tx1">
                    <a:tint val="75000"/>
                  </a:schemeClr>
                </a:solidFill>
              </a:defRPr>
            </a:lvl1pPr>
          </a:lstStyle>
          <a:p>
            <a:fld id="{3623382A-39E4-EE4B-8C86-7526F23024C6}" type="datetimeFigureOut">
              <a:rPr lang="en-US" smtClean="0"/>
              <a:t>5/24/2022</a:t>
            </a:fld>
            <a:endParaRPr lang="en-US"/>
          </a:p>
        </p:txBody>
      </p:sp>
      <p:sp>
        <p:nvSpPr>
          <p:cNvPr id="5" name="Rectangle 4">
            <a:extLst>
              <a:ext uri="{FF2B5EF4-FFF2-40B4-BE49-F238E27FC236}">
                <a16:creationId xmlns:a16="http://schemas.microsoft.com/office/drawing/2014/main" id="{84321D6A-FAC0-724A-A85D-051F6D33CBF2}"/>
              </a:ext>
            </a:extLst>
          </p:cNvPr>
          <p:cNvSpPr/>
          <p:nvPr/>
        </p:nvSpPr>
        <p:spPr>
          <a:xfrm>
            <a:off x="0" y="0"/>
            <a:ext cx="6588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6593285-A50C-0F42-95E1-F257FEFA901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0000"/>
            <a:ext cx="2663282" cy="655783"/>
          </a:xfrm>
          <a:prstGeom prst="rect">
            <a:avLst/>
          </a:prstGeom>
        </p:spPr>
      </p:pic>
      <p:sp>
        <p:nvSpPr>
          <p:cNvPr id="7" name="Rectangle 6">
            <a:extLst>
              <a:ext uri="{FF2B5EF4-FFF2-40B4-BE49-F238E27FC236}">
                <a16:creationId xmlns:a16="http://schemas.microsoft.com/office/drawing/2014/main" id="{01F4F462-24B4-824B-B1F6-7F124479050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037043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40000" y="2057742"/>
            <a:ext cx="8810734" cy="503999"/>
          </a:xfrm>
        </p:spPr>
        <p:txBody>
          <a:bodyPr lIns="0" tIns="0" rIns="0" bIns="0" anchor="t" anchorCtr="0">
            <a:normAutofit/>
          </a:bodyPr>
          <a:lstStyle>
            <a:lvl1pPr>
              <a:defRPr sz="4000" b="1">
                <a:solidFill>
                  <a:schemeClr val="bg1"/>
                </a:solidFill>
              </a:defRPr>
            </a:lvl1pPr>
          </a:lstStyle>
          <a:p>
            <a:r>
              <a:rPr lang="en-GB"/>
              <a:t>This is the Unit Title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40000" y="2723742"/>
            <a:ext cx="10080000" cy="430800"/>
          </a:xfrm>
        </p:spPr>
        <p:txBody>
          <a:bodyPr lIns="0" tIns="0" rIns="0" bIns="0" anchor="b" anchorCtr="0">
            <a:normAutofit/>
          </a:bodyPr>
          <a:lstStyle>
            <a:lvl1pPr marL="0" indent="0">
              <a:buFontTx/>
              <a:buNone/>
              <a:defRPr sz="2600" b="0" i="0">
                <a:solidFill>
                  <a:schemeClr val="bg1"/>
                </a:solidFill>
                <a:latin typeface="Arial" panose="020B0604020202020204" pitchFamily="34" charset="0"/>
                <a:cs typeface="Arial" panose="020B0604020202020204" pitchFamily="34" charset="0"/>
              </a:defRPr>
            </a:lvl1pPr>
          </a:lstStyle>
          <a:p>
            <a:r>
              <a:rPr lang="en-GB"/>
              <a:t>This is the week title</a:t>
            </a:r>
            <a:endParaRPr lang="en-US"/>
          </a:p>
        </p:txBody>
      </p:sp>
      <p:pic>
        <p:nvPicPr>
          <p:cNvPr id="5" name="Picture 4">
            <a:extLst>
              <a:ext uri="{FF2B5EF4-FFF2-40B4-BE49-F238E27FC236}">
                <a16:creationId xmlns:a16="http://schemas.microsoft.com/office/drawing/2014/main" id="{F74BC861-7849-0E49-A014-09F807F86CF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t="31958"/>
          <a:stretch/>
        </p:blipFill>
        <p:spPr>
          <a:xfrm>
            <a:off x="0" y="0"/>
            <a:ext cx="12192000" cy="4415742"/>
          </a:xfrm>
          <a:prstGeom prst="rect">
            <a:avLst/>
          </a:prstGeom>
        </p:spPr>
      </p:pic>
      <p:sp>
        <p:nvSpPr>
          <p:cNvPr id="4" name="Rectangle 3">
            <a:extLst>
              <a:ext uri="{FF2B5EF4-FFF2-40B4-BE49-F238E27FC236}">
                <a16:creationId xmlns:a16="http://schemas.microsoft.com/office/drawing/2014/main" id="{ED6E4E6F-2278-4D48-9ED7-38DEB3154EE3}"/>
              </a:ext>
            </a:extLst>
          </p:cNvPr>
          <p:cNvSpPr/>
          <p:nvPr/>
        </p:nvSpPr>
        <p:spPr>
          <a:xfrm>
            <a:off x="5892198" y="717632"/>
            <a:ext cx="10482072" cy="3125165"/>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AF17751-91F7-0845-9437-FA43D6A7B2E2}"/>
              </a:ext>
            </a:extLst>
          </p:cNvPr>
          <p:cNvSpPr/>
          <p:nvPr/>
        </p:nvSpPr>
        <p:spPr>
          <a:xfrm>
            <a:off x="370391" y="1088020"/>
            <a:ext cx="8980343" cy="295942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6279D9-FBB9-E548-A943-95DD1747105A}"/>
              </a:ext>
            </a:extLst>
          </p:cNvPr>
          <p:cNvSpPr/>
          <p:nvPr/>
        </p:nvSpPr>
        <p:spPr>
          <a:xfrm>
            <a:off x="370390" y="2654291"/>
            <a:ext cx="8980343" cy="62134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C145D0C-AB42-A641-9A78-F2A7729CD90A}"/>
              </a:ext>
            </a:extLst>
          </p:cNvPr>
          <p:cNvSpPr/>
          <p:nvPr/>
        </p:nvSpPr>
        <p:spPr>
          <a:xfrm>
            <a:off x="4826643" y="-10161"/>
            <a:ext cx="7072132" cy="717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r="73528" b="94557"/>
          <a:stretch/>
        </p:blipFill>
        <p:spPr>
          <a:xfrm>
            <a:off x="-183266" y="150470"/>
            <a:ext cx="3227408" cy="353219"/>
          </a:xfrm>
          <a:prstGeom prst="rect">
            <a:avLst/>
          </a:prstGeom>
        </p:spPr>
      </p:pic>
    </p:spTree>
    <p:extLst>
      <p:ext uri="{BB962C8B-B14F-4D97-AF65-F5344CB8AC3E}">
        <p14:creationId xmlns:p14="http://schemas.microsoft.com/office/powerpoint/2010/main" val="34643101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Lesson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p:extLst>
              <p:ext uri="{D42A27DB-BD31-4B8C-83A1-F6EECF244321}">
                <p14:modId xmlns:p14="http://schemas.microsoft.com/office/powerpoint/2010/main" val="176229736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p:nvPicPr>
        <p:blipFill>
          <a:blip r:embed="rId2"/>
          <a:stretch>
            <a:fillRect/>
          </a:stretch>
        </p:blipFill>
        <p:spPr>
          <a:xfrm>
            <a:off x="509478" y="3354441"/>
            <a:ext cx="1133585" cy="622488"/>
          </a:xfrm>
          <a:prstGeom prst="rect">
            <a:avLst/>
          </a:prstGeom>
        </p:spPr>
      </p:pic>
      <p:sp>
        <p:nvSpPr>
          <p:cNvPr id="9" name="Oval 8">
            <a:extLst>
              <a:ext uri="{FF2B5EF4-FFF2-40B4-BE49-F238E27FC236}">
                <a16:creationId xmlns:a16="http://schemas.microsoft.com/office/drawing/2014/main" id="{C8A6CE81-12A7-FE4C-B323-7A36267B6AEC}"/>
              </a:ext>
            </a:extLst>
          </p:cNvPr>
          <p:cNvSpPr/>
          <p:nvPr/>
        </p:nvSpPr>
        <p:spPr>
          <a:xfrm>
            <a:off x="10022423" y="5018153"/>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BBFDE52D-0B93-F806-9804-EA9715D72E9C}"/>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r="73528" b="94557"/>
          <a:stretch/>
        </p:blipFill>
        <p:spPr>
          <a:xfrm>
            <a:off x="-183266" y="150470"/>
            <a:ext cx="3227408" cy="353219"/>
          </a:xfrm>
          <a:prstGeom prst="rect">
            <a:avLst/>
          </a:prstGeom>
        </p:spPr>
      </p:pic>
    </p:spTree>
    <p:extLst>
      <p:ext uri="{BB962C8B-B14F-4D97-AF65-F5344CB8AC3E}">
        <p14:creationId xmlns:p14="http://schemas.microsoft.com/office/powerpoint/2010/main" val="15867848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tarter">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3A954E2-D909-694A-8080-E91F3689FD9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74241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ix-it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33028137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40000" y="4500000"/>
            <a:ext cx="8810734" cy="503999"/>
          </a:xfrm>
        </p:spPr>
        <p:txBody>
          <a:bodyPr lIns="0" tIns="0" rIns="0" bIns="0" anchor="t" anchorCtr="0">
            <a:normAutofit/>
          </a:bodyPr>
          <a:lstStyle>
            <a:lvl1pPr>
              <a:defRPr sz="4000" b="1">
                <a:solidFill>
                  <a:schemeClr val="bg1"/>
                </a:solidFill>
              </a:defRPr>
            </a:lvl1pPr>
          </a:lstStyle>
          <a:p>
            <a:r>
              <a:rPr lang="en-GB" dirty="0"/>
              <a:t>This is the Unit Title</a:t>
            </a:r>
            <a:endParaRPr lang="en-US" dirty="0"/>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40000" y="5166000"/>
            <a:ext cx="10080000" cy="430800"/>
          </a:xfrm>
        </p:spPr>
        <p:txBody>
          <a:bodyPr lIns="0" tIns="0" rIns="0" bIns="0" anchor="b" anchorCtr="0">
            <a:normAutofit/>
          </a:bodyPr>
          <a:lstStyle>
            <a:lvl1pPr marL="0" indent="0">
              <a:buFontTx/>
              <a:buNone/>
              <a:defRPr sz="2600" b="0" i="0">
                <a:solidFill>
                  <a:schemeClr val="bg1"/>
                </a:solidFill>
                <a:latin typeface="Arial" panose="020B0604020202020204" pitchFamily="34" charset="0"/>
                <a:cs typeface="Arial" panose="020B0604020202020204" pitchFamily="34" charset="0"/>
              </a:defRPr>
            </a:lvl1pPr>
          </a:lstStyle>
          <a:p>
            <a:r>
              <a:rPr lang="en-GB" dirty="0"/>
              <a:t>This is the week title</a:t>
            </a:r>
            <a:endParaRPr lang="en-US" dirty="0"/>
          </a:p>
        </p:txBody>
      </p:sp>
      <p:pic>
        <p:nvPicPr>
          <p:cNvPr id="5" name="Picture 4" descr="A picture containing screenshot&#10;&#10;Description automatically generated">
            <a:extLst>
              <a:ext uri="{FF2B5EF4-FFF2-40B4-BE49-F238E27FC236}">
                <a16:creationId xmlns:a16="http://schemas.microsoft.com/office/drawing/2014/main" id="{8094C2F7-0497-C04A-8D92-0E6ACFF4B007}"/>
              </a:ext>
            </a:extLst>
          </p:cNvPr>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 y="0"/>
            <a:ext cx="12187859" cy="6858000"/>
          </a:xfrm>
          <a:prstGeom prst="rect">
            <a:avLst/>
          </a:prstGeom>
        </p:spPr>
      </p:pic>
    </p:spTree>
    <p:extLst>
      <p:ext uri="{BB962C8B-B14F-4D97-AF65-F5344CB8AC3E}">
        <p14:creationId xmlns:p14="http://schemas.microsoft.com/office/powerpoint/2010/main" val="41910829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Fix-it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626A7-88A1-9249-B113-12C23F32020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5F094-CF34-B543-A8DC-2B694F3C84B6}"/>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3073D299-0BE2-1248-900B-2CA3C4081C0E}"/>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77668644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40208877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325763601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30839284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234217011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323086602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Exit ticket answer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 answers</a:t>
            </a:r>
          </a:p>
        </p:txBody>
      </p:sp>
    </p:spTree>
    <p:extLst>
      <p:ext uri="{BB962C8B-B14F-4D97-AF65-F5344CB8AC3E}">
        <p14:creationId xmlns:p14="http://schemas.microsoft.com/office/powerpoint/2010/main" val="39425659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type="blank" preserve="1">
  <p:cSld name="Blank">
    <p:spTree>
      <p:nvGrpSpPr>
        <p:cNvPr id="1" name="Shape 21"/>
        <p:cNvGrpSpPr/>
        <p:nvPr/>
      </p:nvGrpSpPr>
      <p:grpSpPr>
        <a:xfrm>
          <a:off x="0" y="0"/>
          <a:ext cx="0" cy="0"/>
          <a:chOff x="0" y="0"/>
          <a:chExt cx="0" cy="0"/>
        </a:xfrm>
      </p:grpSpPr>
      <p:sp>
        <p:nvSpPr>
          <p:cNvPr id="22" name="Google Shape;2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fld id="{3623382A-39E4-EE4B-8C86-7526F23024C6}" type="datetimeFigureOut">
              <a:rPr lang="en-US" smtClean="0"/>
              <a:t>5/24/2022</a:t>
            </a:fld>
            <a:endParaRPr lang="en-US"/>
          </a:p>
        </p:txBody>
      </p:sp>
      <p:sp>
        <p:nvSpPr>
          <p:cNvPr id="23" name="Google Shape;2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GB"/>
          </a:p>
        </p:txBody>
      </p:sp>
      <p:sp>
        <p:nvSpPr>
          <p:cNvPr id="24" name="Google Shape;2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fld id="{9C131628-D163-3740-A11B-37E23E0742BF}" type="slidenum">
              <a:rPr lang="en-US" smtClean="0"/>
              <a:t>‹#›</a:t>
            </a:fld>
            <a:endParaRPr lang="en-US"/>
          </a:p>
        </p:txBody>
      </p:sp>
    </p:spTree>
    <p:extLst>
      <p:ext uri="{BB962C8B-B14F-4D97-AF65-F5344CB8AC3E}">
        <p14:creationId xmlns:p14="http://schemas.microsoft.com/office/powerpoint/2010/main" val="325319500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Starter</a:t>
            </a:r>
          </a:p>
        </p:txBody>
      </p:sp>
      <p:sp>
        <p:nvSpPr>
          <p:cNvPr id="12" name="Oval 11">
            <a:extLst>
              <a:ext uri="{FF2B5EF4-FFF2-40B4-BE49-F238E27FC236}">
                <a16:creationId xmlns:a16="http://schemas.microsoft.com/office/drawing/2014/main" id="{58119CD6-A5DA-0745-B17E-EB19681E9387}"/>
              </a:ext>
            </a:extLst>
          </p:cNvPr>
          <p:cNvSpPr/>
          <p:nvPr/>
        </p:nvSpPr>
        <p:spPr>
          <a:xfrm>
            <a:off x="10609840" y="216000"/>
            <a:ext cx="1350000" cy="1350000"/>
          </a:xfrm>
          <a:prstGeom prst="ellipse">
            <a:avLst/>
          </a:prstGeom>
          <a:solidFill>
            <a:schemeClr val="bg1"/>
          </a:solidFill>
          <a:ln w="44450">
            <a:solidFill>
              <a:schemeClr val="accent1"/>
            </a:solidFill>
          </a:ln>
          <a:effectLst>
            <a:glow>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042090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02788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88405"/>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Starter</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7737416"/>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140471075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70893837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374566045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_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0719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189172888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ix-it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10113621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ix-it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626A7-88A1-9249-B113-12C23F32020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5F094-CF34-B543-A8DC-2B694F3C84B6}"/>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3073D299-0BE2-1248-900B-2CA3C4081C0E}"/>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316504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395447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Tree>
    <p:extLst>
      <p:ext uri="{BB962C8B-B14F-4D97-AF65-F5344CB8AC3E}">
        <p14:creationId xmlns:p14="http://schemas.microsoft.com/office/powerpoint/2010/main" val="10211464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27328334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dirty="0"/>
              <a:t>Title</a:t>
            </a:r>
            <a:endParaRPr lang="en-US" dirty="0"/>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dirty="0">
                <a:solidFill>
                  <a:schemeClr val="accent2"/>
                </a:solidFill>
                <a:latin typeface="Arial" panose="020B0604020202020204" pitchFamily="34" charset="0"/>
                <a:cs typeface="Arial" panose="020B0604020202020204" pitchFamily="34" charset="0"/>
              </a:rPr>
              <a:t>Key point </a:t>
            </a:r>
          </a:p>
          <a:p>
            <a:pPr algn="ctr"/>
            <a:r>
              <a:rPr lang="en-US" sz="1400" b="1" dirty="0">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2890536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18" Type="http://schemas.openxmlformats.org/officeDocument/2006/relationships/slideLayout" Target="../slideLayouts/slideLayout32.xml"/><Relationship Id="rId3" Type="http://schemas.openxmlformats.org/officeDocument/2006/relationships/slideLayout" Target="../slideLayouts/slideLayout17.xml"/><Relationship Id="rId21" Type="http://schemas.openxmlformats.org/officeDocument/2006/relationships/theme" Target="../theme/theme2.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17" Type="http://schemas.openxmlformats.org/officeDocument/2006/relationships/slideLayout" Target="../slideLayouts/slideLayout31.xml"/><Relationship Id="rId2" Type="http://schemas.openxmlformats.org/officeDocument/2006/relationships/slideLayout" Target="../slideLayouts/slideLayout16.xml"/><Relationship Id="rId16" Type="http://schemas.openxmlformats.org/officeDocument/2006/relationships/slideLayout" Target="../slideLayouts/slideLayout30.xml"/><Relationship Id="rId20" Type="http://schemas.openxmlformats.org/officeDocument/2006/relationships/slideLayout" Target="../slideLayouts/slideLayout34.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19" Type="http://schemas.openxmlformats.org/officeDocument/2006/relationships/slideLayout" Target="../slideLayouts/slideLayout33.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B6E178-76F2-4266-B864-66FFC78A1BD9}" type="datetimeFigureOut">
              <a:rPr lang="en-GB" smtClean="0"/>
              <a:t>24/05/2022</a:t>
            </a:fld>
            <a:endParaRPr lang="en-GB" dirty="0"/>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AD3B78-47F6-47AE-ABF2-F217B472B54F}" type="slidenum">
              <a:rPr lang="en-GB" smtClean="0"/>
              <a:t>‹#›</a:t>
            </a:fld>
            <a:endParaRPr lang="en-GB" dirty="0"/>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601721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716" r:id="rId13"/>
    <p:sldLayoutId id="2147483717" r:id="rId14"/>
  </p:sldLayoutIdLst>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23382A-39E4-EE4B-8C86-7526F23024C6}" type="datetimeFigureOut">
              <a:rPr lang="en-US" smtClean="0"/>
              <a:t>5/24/2022</a:t>
            </a:fld>
            <a:endParaRPr lang="en-US"/>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131628-D163-3740-A11B-37E23E0742BF}" type="slidenum">
              <a:rPr lang="en-US" smtClean="0"/>
              <a:t>‹#›</a:t>
            </a:fld>
            <a:endParaRPr lang="en-US"/>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5591903"/>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1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 id="2147483714" r:id="rId18"/>
    <p:sldLayoutId id="2147483715" r:id="rId19"/>
    <p:sldLayoutId id="2147483718" r:id="rId20"/>
  </p:sldLayoutIdLst>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hyperlink" Target="mailto:sciencemastery@arkonline.org?subject=Lesson%20Feedback" TargetMode="Externa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29.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17.xml"/><Relationship Id="rId5" Type="http://schemas.openxmlformats.org/officeDocument/2006/relationships/image" Target="../media/image8.png"/><Relationship Id="rId4" Type="http://schemas.openxmlformats.org/officeDocument/2006/relationships/image" Target="../media/image6.emf"/></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4.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dirty="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dirty="0">
                <a:latin typeface="Century Gothic" panose="020B0502020202020204" pitchFamily="34" charset="0"/>
              </a:rPr>
              <a:t>Refer to the ‘</a:t>
            </a:r>
            <a:r>
              <a:rPr lang="en-US" sz="1600" b="1" dirty="0">
                <a:latin typeface="Century Gothic" panose="020B0502020202020204" pitchFamily="34" charset="0"/>
              </a:rPr>
              <a:t>notes</a:t>
            </a:r>
            <a:r>
              <a:rPr lang="en-US" sz="1600" dirty="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dirty="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dirty="0">
                <a:latin typeface="Century Gothic" panose="020B0502020202020204" pitchFamily="34" charset="0"/>
              </a:rPr>
              <a:t>Before the lesson, </a:t>
            </a:r>
            <a:r>
              <a:rPr lang="en-US" sz="1600" b="1" dirty="0">
                <a:latin typeface="Century Gothic" panose="020B0502020202020204" pitchFamily="34" charset="0"/>
              </a:rPr>
              <a:t>adapt the fix-it slide </a:t>
            </a:r>
            <a:r>
              <a:rPr lang="en-US" sz="1600" dirty="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dirty="0">
                <a:latin typeface="Century Gothic" panose="020B0502020202020204" pitchFamily="34" charset="0"/>
              </a:rPr>
              <a:t>Choose from the suggested </a:t>
            </a:r>
            <a:r>
              <a:rPr lang="en-US" sz="1600" b="1" dirty="0">
                <a:latin typeface="Century Gothic" panose="020B0502020202020204" pitchFamily="34" charset="0"/>
              </a:rPr>
              <a:t>activities</a:t>
            </a:r>
            <a:r>
              <a:rPr lang="en-US" sz="1600" dirty="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dirty="0">
                <a:latin typeface="Century Gothic" panose="020B0502020202020204" pitchFamily="34" charset="0"/>
              </a:rPr>
              <a:t>These lessons are designed to occupy approximately 1 hour. To adapt for a </a:t>
            </a:r>
            <a:r>
              <a:rPr lang="en-US" sz="1600" b="1" dirty="0">
                <a:latin typeface="Century Gothic" panose="020B0502020202020204" pitchFamily="34" charset="0"/>
              </a:rPr>
              <a:t>shorter or longer lesson duration</a:t>
            </a:r>
            <a:r>
              <a:rPr lang="en-US" sz="1600" dirty="0">
                <a:latin typeface="Century Gothic" panose="020B0502020202020204" pitchFamily="34" charset="0"/>
              </a:rPr>
              <a:t> we advise you to adapt the </a:t>
            </a:r>
            <a:r>
              <a:rPr lang="en-US" sz="1600" b="1" dirty="0">
                <a:latin typeface="Century Gothic" panose="020B0502020202020204" pitchFamily="34" charset="0"/>
              </a:rPr>
              <a:t>activity</a:t>
            </a:r>
            <a:r>
              <a:rPr lang="en-US" sz="1600" dirty="0">
                <a:latin typeface="Century Gothic" panose="020B0502020202020204" pitchFamily="34" charset="0"/>
              </a:rPr>
              <a:t> section accordingly.</a:t>
            </a:r>
          </a:p>
          <a:p>
            <a:pPr marL="342900" indent="-342900">
              <a:buFont typeface="Arial" panose="020B0604020202020204" pitchFamily="34" charset="0"/>
              <a:buChar char="•"/>
            </a:pPr>
            <a:endParaRPr lang="en-US" sz="1600" dirty="0">
              <a:latin typeface="Century Gothic" panose="020B0502020202020204" pitchFamily="34" charset="0"/>
            </a:endParaRPr>
          </a:p>
          <a:p>
            <a:r>
              <a:rPr lang="en-US" sz="1600" dirty="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57200" y="887135"/>
            <a:ext cx="10974666" cy="5970865"/>
          </a:xfrm>
          <a:prstGeom prst="rect">
            <a:avLst/>
          </a:prstGeom>
          <a:noFill/>
        </p:spPr>
        <p:txBody>
          <a:bodyPr wrap="square" lIns="0" tIns="0" rIns="0" bIns="0" rtlCol="0">
            <a:spAutoFit/>
          </a:bodyPr>
          <a:lstStyle/>
          <a:p>
            <a:pPr marL="457200" indent="-457200">
              <a:buFont typeface="+mj-lt"/>
              <a:buAutoNum type="arabicPeriod"/>
            </a:pPr>
            <a:r>
              <a:rPr lang="en-GB" sz="2400" dirty="0">
                <a:latin typeface="Century Gothic" panose="020B0502020202020204" pitchFamily="34" charset="0"/>
              </a:rPr>
              <a:t>Which organelles do plant cells have but animal cells do not?</a:t>
            </a:r>
          </a:p>
          <a:p>
            <a:pPr marL="457200" indent="-457200">
              <a:buFont typeface="Wingdings" pitchFamily="2" charset="2"/>
              <a:buChar char="q"/>
            </a:pPr>
            <a:r>
              <a:rPr lang="en-GB" sz="2400" dirty="0">
                <a:latin typeface="Century Gothic" panose="020B0502020202020204" pitchFamily="34" charset="0"/>
              </a:rPr>
              <a:t>A. Nucleus, cell membrane, cytoplasm</a:t>
            </a:r>
          </a:p>
          <a:p>
            <a:pPr marL="457200" indent="-457200">
              <a:buFont typeface="Wingdings" pitchFamily="2" charset="2"/>
              <a:buChar char="q"/>
            </a:pPr>
            <a:r>
              <a:rPr lang="en-GB" sz="2400" dirty="0">
                <a:latin typeface="Century Gothic" panose="020B0502020202020204" pitchFamily="34" charset="0"/>
              </a:rPr>
              <a:t>B.  Cell wall, vacuole, chloroplasts</a:t>
            </a:r>
          </a:p>
          <a:p>
            <a:pPr marL="457200" indent="-457200">
              <a:buFont typeface="Wingdings" pitchFamily="2" charset="2"/>
              <a:buChar char="q"/>
            </a:pPr>
            <a:r>
              <a:rPr lang="en-GB" sz="2400" dirty="0">
                <a:latin typeface="Century Gothic" panose="020B0502020202020204" pitchFamily="34" charset="0"/>
              </a:rPr>
              <a:t>C. Chloroplasts, cell membrane, nucleus</a:t>
            </a:r>
          </a:p>
          <a:p>
            <a:pPr marL="457200" indent="-457200">
              <a:buFont typeface="+mj-lt"/>
              <a:buAutoNum type="arabicPeriod"/>
            </a:pPr>
            <a:endParaRPr lang="en-GB" sz="2400" dirty="0">
              <a:latin typeface="Century Gothic" panose="020B0502020202020204" pitchFamily="34" charset="0"/>
            </a:endParaRPr>
          </a:p>
          <a:p>
            <a:pPr marL="457200" indent="-457200"/>
            <a:r>
              <a:rPr lang="en-GB" sz="2400" dirty="0">
                <a:latin typeface="Century Gothic" panose="020B0502020202020204" pitchFamily="34" charset="0"/>
              </a:rPr>
              <a:t>2. 	Which is the best explanation of the function of a microscope?</a:t>
            </a:r>
          </a:p>
          <a:p>
            <a:pPr marL="457200" indent="-457200">
              <a:buFont typeface="Wingdings" pitchFamily="2" charset="2"/>
              <a:buChar char="q"/>
            </a:pPr>
            <a:r>
              <a:rPr lang="en-GB" sz="2400" dirty="0">
                <a:latin typeface="Century Gothic" panose="020B0502020202020204" pitchFamily="34" charset="0"/>
              </a:rPr>
              <a:t>A. To make small objects easier to view</a:t>
            </a:r>
          </a:p>
          <a:p>
            <a:pPr marL="457200" indent="-457200">
              <a:buFont typeface="Wingdings" pitchFamily="2" charset="2"/>
              <a:buChar char="q"/>
            </a:pPr>
            <a:r>
              <a:rPr lang="en-GB" sz="2400" dirty="0">
                <a:latin typeface="Century Gothic" panose="020B0502020202020204" pitchFamily="34" charset="0"/>
              </a:rPr>
              <a:t>B.  To see objects that are very far away </a:t>
            </a:r>
          </a:p>
          <a:p>
            <a:pPr marL="457200" indent="-457200">
              <a:buFont typeface="Wingdings" pitchFamily="2" charset="2"/>
              <a:buChar char="q"/>
            </a:pPr>
            <a:r>
              <a:rPr lang="en-GB" sz="2400" dirty="0">
                <a:latin typeface="Century Gothic" panose="020B0502020202020204" pitchFamily="34" charset="0"/>
              </a:rPr>
              <a:t>C. To make big objects seem smaller</a:t>
            </a:r>
          </a:p>
          <a:p>
            <a:pPr marL="457200" indent="-457200"/>
            <a:endParaRPr lang="en-GB" sz="2400" dirty="0">
              <a:latin typeface="Century Gothic" panose="020B0502020202020204" pitchFamily="34" charset="0"/>
            </a:endParaRPr>
          </a:p>
          <a:p>
            <a:pPr marL="457200" indent="-457200"/>
            <a:r>
              <a:rPr lang="en-GB" sz="2400" dirty="0">
                <a:latin typeface="Century Gothic" panose="020B0502020202020204" pitchFamily="34" charset="0"/>
              </a:rPr>
              <a:t>3. Which statement has the cell organelle correctly matched with its function?</a:t>
            </a:r>
          </a:p>
          <a:p>
            <a:pPr marL="457200" indent="-457200">
              <a:buFont typeface="Wingdings" pitchFamily="2" charset="2"/>
              <a:buChar char="q"/>
            </a:pPr>
            <a:r>
              <a:rPr lang="en-GB" sz="2400" dirty="0">
                <a:latin typeface="Century Gothic" panose="020B0502020202020204" pitchFamily="34" charset="0"/>
              </a:rPr>
              <a:t>A. Cell wall, controls what enters and leaves the cell</a:t>
            </a:r>
          </a:p>
          <a:p>
            <a:pPr marL="457200" indent="-457200">
              <a:buFont typeface="Wingdings" pitchFamily="2" charset="2"/>
              <a:buChar char="q"/>
            </a:pPr>
            <a:r>
              <a:rPr lang="en-GB" sz="2400" dirty="0">
                <a:latin typeface="Century Gothic" panose="020B0502020202020204" pitchFamily="34" charset="0"/>
              </a:rPr>
              <a:t>B. Chloroplast, absorbs sunlight for respiration</a:t>
            </a:r>
          </a:p>
          <a:p>
            <a:pPr marL="457200" indent="-457200">
              <a:buFont typeface="Wingdings" pitchFamily="2" charset="2"/>
              <a:buChar char="q"/>
            </a:pPr>
            <a:r>
              <a:rPr lang="en-GB" sz="2400" dirty="0">
                <a:latin typeface="Century Gothic" panose="020B0502020202020204" pitchFamily="34" charset="0"/>
              </a:rPr>
              <a:t>C. Nucleus, controls cell activities and contains genetic information</a:t>
            </a:r>
          </a:p>
          <a:p>
            <a:pPr marL="457200" indent="-457200"/>
            <a:endParaRPr lang="en-GB" sz="2800" dirty="0">
              <a:latin typeface="Century Gothic" panose="020B0502020202020204" pitchFamily="34" charset="0"/>
            </a:endParaRPr>
          </a:p>
        </p:txBody>
      </p:sp>
      <p:sp>
        <p:nvSpPr>
          <p:cNvPr id="2" name="Title 1">
            <a:extLst>
              <a:ext uri="{FF2B5EF4-FFF2-40B4-BE49-F238E27FC236}">
                <a16:creationId xmlns:a16="http://schemas.microsoft.com/office/drawing/2014/main" id="{063DA025-EDA1-8643-9341-8D8B0D408EE6}"/>
              </a:ext>
            </a:extLst>
          </p:cNvPr>
          <p:cNvSpPr>
            <a:spLocks noGrp="1"/>
          </p:cNvSpPr>
          <p:nvPr>
            <p:ph type="title"/>
          </p:nvPr>
        </p:nvSpPr>
        <p:spPr/>
        <p:txBody>
          <a:bodyPr>
            <a:normAutofit/>
          </a:bodyPr>
          <a:lstStyle/>
          <a:p>
            <a:r>
              <a:rPr lang="en-GB" dirty="0">
                <a:latin typeface="Century Gothic" panose="020B0502020202020204" pitchFamily="34" charset="0"/>
              </a:rPr>
              <a:t>Answer the questions below.</a:t>
            </a:r>
          </a:p>
        </p:txBody>
      </p:sp>
      <p:sp>
        <p:nvSpPr>
          <p:cNvPr id="25" name="TextBox 15">
            <a:extLst>
              <a:ext uri="{FF2B5EF4-FFF2-40B4-BE49-F238E27FC236}">
                <a16:creationId xmlns:a16="http://schemas.microsoft.com/office/drawing/2014/main" id="{9A2978FE-89EB-484D-BD59-56AD713DC92A}"/>
              </a:ext>
            </a:extLst>
          </p:cNvPr>
          <p:cNvSpPr txBox="1"/>
          <p:nvPr/>
        </p:nvSpPr>
        <p:spPr>
          <a:xfrm>
            <a:off x="372535" y="1008775"/>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26" name="TextBox 15">
            <a:extLst>
              <a:ext uri="{FF2B5EF4-FFF2-40B4-BE49-F238E27FC236}">
                <a16:creationId xmlns:a16="http://schemas.microsoft.com/office/drawing/2014/main" id="{3B4A567C-37D2-DC4E-B5E3-A0B76CD92DBC}"/>
              </a:ext>
            </a:extLst>
          </p:cNvPr>
          <p:cNvSpPr txBox="1"/>
          <p:nvPr/>
        </p:nvSpPr>
        <p:spPr>
          <a:xfrm>
            <a:off x="366690" y="2819668"/>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27" name="TextBox 15">
            <a:extLst>
              <a:ext uri="{FF2B5EF4-FFF2-40B4-BE49-F238E27FC236}">
                <a16:creationId xmlns:a16="http://schemas.microsoft.com/office/drawing/2014/main" id="{C3415910-C1C8-CD4D-B9B2-79B579948EB4}"/>
              </a:ext>
            </a:extLst>
          </p:cNvPr>
          <p:cNvSpPr txBox="1"/>
          <p:nvPr/>
        </p:nvSpPr>
        <p:spPr>
          <a:xfrm>
            <a:off x="364823" y="5766231"/>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Tree>
    <p:extLst>
      <p:ext uri="{BB962C8B-B14F-4D97-AF65-F5344CB8AC3E}">
        <p14:creationId xmlns:p14="http://schemas.microsoft.com/office/powerpoint/2010/main" val="40751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dirty="0"/>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B3.1.1</a:t>
                      </a:r>
                    </a:p>
                  </a:txBody>
                  <a:tcPr/>
                </a:tc>
                <a:tc hMerge="1">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dirty="0">
                          <a:latin typeface="Century Gothic" panose="020B0502020202020204" pitchFamily="34" charset="0"/>
                        </a:rPr>
                        <a:t>What was good about this lesson?</a:t>
                      </a:r>
                    </a:p>
                  </a:txBody>
                  <a:tcPr/>
                </a:tc>
                <a:tc>
                  <a:txBody>
                    <a:bodyPr/>
                    <a:lstStyle/>
                    <a:p>
                      <a:r>
                        <a:rPr lang="en-US" dirty="0">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dirty="0">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470269" y="5463251"/>
            <a:ext cx="8180445" cy="461665"/>
          </a:xfrm>
          <a:prstGeom prst="rect">
            <a:avLst/>
          </a:prstGeom>
          <a:noFill/>
        </p:spPr>
        <p:txBody>
          <a:bodyPr wrap="none" rtlCol="0">
            <a:spAutoFit/>
          </a:bodyPr>
          <a:lstStyle/>
          <a:p>
            <a:r>
              <a:rPr lang="en-US" sz="2400" dirty="0">
                <a:solidFill>
                  <a:srgbClr val="0070C0"/>
                </a:solidFill>
                <a:latin typeface="Century Gothic" panose="020B0502020202020204" pitchFamily="34" charset="0"/>
                <a:hlinkClick r:id="rId2">
                  <a:extLst>
                    <a:ext uri="{A12FA001-AC4F-418D-AE19-62706E023703}">
                      <ahyp:hlinkClr xmlns:ahyp="http://schemas.microsoft.com/office/drawing/2018/hyperlinkcolor" val="tx"/>
                    </a:ext>
                  </a:extLst>
                </a:hlinkClick>
              </a:rPr>
              <a:t>Send us your feedback by clicking this link. Thank you!</a:t>
            </a:r>
            <a:endParaRPr lang="en-US" sz="2400" dirty="0">
              <a:solidFill>
                <a:srgbClr val="0070C0"/>
              </a:solidFill>
              <a:latin typeface="Century Gothic" panose="020B0502020202020204" pitchFamily="34" charset="0"/>
            </a:endParaRPr>
          </a:p>
        </p:txBody>
      </p:sp>
    </p:spTree>
    <p:extLst>
      <p:ext uri="{BB962C8B-B14F-4D97-AF65-F5344CB8AC3E}">
        <p14:creationId xmlns:p14="http://schemas.microsoft.com/office/powerpoint/2010/main" val="2965238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40000" y="864850"/>
            <a:ext cx="10916894" cy="5170646"/>
          </a:xfrm>
          <a:prstGeom prst="rect">
            <a:avLst/>
          </a:prstGeom>
          <a:noFill/>
        </p:spPr>
        <p:txBody>
          <a:bodyPr wrap="square" lIns="0" tIns="0" rIns="0" bIns="0" rtlCol="0">
            <a:spAutoFit/>
          </a:bodyPr>
          <a:lstStyle/>
          <a:p>
            <a:r>
              <a:rPr lang="en-GB" sz="2400" b="1" dirty="0">
                <a:latin typeface="Century Gothic" panose="020B0502020202020204" pitchFamily="34" charset="0"/>
              </a:rPr>
              <a:t>Answer the questions below.</a:t>
            </a:r>
          </a:p>
          <a:p>
            <a:pPr marL="457200" indent="-457200">
              <a:buFont typeface="+mj-lt"/>
              <a:buAutoNum type="arabicPeriod"/>
            </a:pPr>
            <a:r>
              <a:rPr lang="en-GB" sz="2400" dirty="0">
                <a:latin typeface="Century Gothic" panose="020B0502020202020204" pitchFamily="34" charset="0"/>
              </a:rPr>
              <a:t>State the life processes.</a:t>
            </a:r>
          </a:p>
          <a:p>
            <a:pPr marL="457200" indent="-457200">
              <a:buAutoNum type="arabicPeriod"/>
            </a:pPr>
            <a:endParaRPr lang="en-GB" sz="2400" dirty="0">
              <a:latin typeface="Century Gothic" panose="020B0502020202020204" pitchFamily="34" charset="0"/>
            </a:endParaRPr>
          </a:p>
          <a:p>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Explain the difference between unicellular and multicellular organisms. </a:t>
            </a: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Explain what a microscope is used for. </a:t>
            </a: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State the organelles that are found in plant cells but not animal cells.</a:t>
            </a: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Name the organelle that is the site of aerobic respiration.</a:t>
            </a:r>
          </a:p>
        </p:txBody>
      </p:sp>
      <p:sp>
        <p:nvSpPr>
          <p:cNvPr id="9" name="TextBox 8"/>
          <p:cNvSpPr txBox="1"/>
          <p:nvPr/>
        </p:nvSpPr>
        <p:spPr>
          <a:xfrm>
            <a:off x="989999" y="1546684"/>
            <a:ext cx="8751160"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Movement, respiration, sensitivity, growth, reproduction, excretion and nutrition. </a:t>
            </a:r>
          </a:p>
        </p:txBody>
      </p:sp>
      <p:sp>
        <p:nvSpPr>
          <p:cNvPr id="3" name="Title 2">
            <a:extLst>
              <a:ext uri="{FF2B5EF4-FFF2-40B4-BE49-F238E27FC236}">
                <a16:creationId xmlns:a16="http://schemas.microsoft.com/office/drawing/2014/main" id="{24C00108-A306-9E49-AD66-5067E94AA0BD}"/>
              </a:ext>
            </a:extLst>
          </p:cNvPr>
          <p:cNvSpPr>
            <a:spLocks noGrp="1"/>
          </p:cNvSpPr>
          <p:nvPr>
            <p:ph type="title"/>
          </p:nvPr>
        </p:nvSpPr>
        <p:spPr/>
        <p:txBody>
          <a:bodyPr>
            <a:normAutofit/>
          </a:bodyPr>
          <a:lstStyle/>
          <a:p>
            <a:r>
              <a:rPr lang="en-GB" u="sng" dirty="0">
                <a:latin typeface="Century Gothic" panose="020B0502020202020204" pitchFamily="34" charset="0"/>
              </a:rPr>
              <a:t>Prior Knowledge Review</a:t>
            </a:r>
          </a:p>
        </p:txBody>
      </p:sp>
      <p:sp>
        <p:nvSpPr>
          <p:cNvPr id="10" name="TextBox 9"/>
          <p:cNvSpPr txBox="1"/>
          <p:nvPr/>
        </p:nvSpPr>
        <p:spPr>
          <a:xfrm>
            <a:off x="989999" y="2641860"/>
            <a:ext cx="9572254" cy="1107996"/>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Unicellular organisms are made up of only one cell (e.g. bacteria), whereas multicellular organisms can be made up of any number of cells (e.g. plants and animals)</a:t>
            </a:r>
          </a:p>
        </p:txBody>
      </p:sp>
      <p:sp>
        <p:nvSpPr>
          <p:cNvPr id="8" name="TextBox 7">
            <a:extLst>
              <a:ext uri="{FF2B5EF4-FFF2-40B4-BE49-F238E27FC236}">
                <a16:creationId xmlns:a16="http://schemas.microsoft.com/office/drawing/2014/main" id="{5156D7DA-519C-2043-A6BC-E38E546626A2}"/>
              </a:ext>
            </a:extLst>
          </p:cNvPr>
          <p:cNvSpPr txBox="1"/>
          <p:nvPr/>
        </p:nvSpPr>
        <p:spPr>
          <a:xfrm>
            <a:off x="989999" y="4136098"/>
            <a:ext cx="10170001"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To magnify small objects that would otherwise not be visible with the naked eye.</a:t>
            </a:r>
          </a:p>
        </p:txBody>
      </p:sp>
      <p:pic>
        <p:nvPicPr>
          <p:cNvPr id="4" name="Picture 3">
            <a:extLst>
              <a:ext uri="{FF2B5EF4-FFF2-40B4-BE49-F238E27FC236}">
                <a16:creationId xmlns:a16="http://schemas.microsoft.com/office/drawing/2014/main" id="{0142C1AC-2CAC-3548-9EF7-598CDF8C4B9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029722" y="5061871"/>
            <a:ext cx="2021633" cy="2021633"/>
          </a:xfrm>
          <a:prstGeom prst="rect">
            <a:avLst/>
          </a:prstGeom>
        </p:spPr>
      </p:pic>
      <p:sp>
        <p:nvSpPr>
          <p:cNvPr id="11" name="TextBox 10">
            <a:extLst>
              <a:ext uri="{FF2B5EF4-FFF2-40B4-BE49-F238E27FC236}">
                <a16:creationId xmlns:a16="http://schemas.microsoft.com/office/drawing/2014/main" id="{6CBE1EF2-43B1-4E42-9C68-238C2C00F4DC}"/>
              </a:ext>
            </a:extLst>
          </p:cNvPr>
          <p:cNvSpPr txBox="1"/>
          <p:nvPr/>
        </p:nvSpPr>
        <p:spPr>
          <a:xfrm>
            <a:off x="1015835" y="5218628"/>
            <a:ext cx="10170001"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Chloroplast, cell wall, vacuole</a:t>
            </a:r>
          </a:p>
        </p:txBody>
      </p:sp>
      <p:sp>
        <p:nvSpPr>
          <p:cNvPr id="12" name="TextBox 11">
            <a:extLst>
              <a:ext uri="{FF2B5EF4-FFF2-40B4-BE49-F238E27FC236}">
                <a16:creationId xmlns:a16="http://schemas.microsoft.com/office/drawing/2014/main" id="{F7F755F8-E02D-F742-A92D-DA9AA5941E4E}"/>
              </a:ext>
            </a:extLst>
          </p:cNvPr>
          <p:cNvSpPr txBox="1"/>
          <p:nvPr/>
        </p:nvSpPr>
        <p:spPr>
          <a:xfrm>
            <a:off x="997906" y="5962314"/>
            <a:ext cx="10170001"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Mitochondria</a:t>
            </a:r>
          </a:p>
        </p:txBody>
      </p:sp>
    </p:spTree>
    <p:extLst>
      <p:ext uri="{BB962C8B-B14F-4D97-AF65-F5344CB8AC3E}">
        <p14:creationId xmlns:p14="http://schemas.microsoft.com/office/powerpoint/2010/main" val="2290180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8" grpId="0"/>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US" dirty="0">
                <a:latin typeface="Century Gothic" panose="020B0502020202020204" pitchFamily="34" charset="0"/>
              </a:rPr>
              <a:t>B3.1.1</a:t>
            </a: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8" y="2102199"/>
            <a:ext cx="6602522" cy="430800"/>
          </a:xfrm>
        </p:spPr>
        <p:txBody>
          <a:bodyPr/>
          <a:lstStyle/>
          <a:p>
            <a:r>
              <a:rPr lang="en-US" dirty="0">
                <a:latin typeface="Century Gothic" panose="020B0502020202020204" pitchFamily="34" charset="0"/>
              </a:rPr>
              <a:t>Prior Knowledge Review</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fld id="{232BD5A6-70F3-0F45-B0B1-E3CB882C5842}" type="datetime1">
              <a:rPr lang="en-GB" sz="2000" smtClean="0">
                <a:latin typeface="Century Gothic" panose="020B0502020202020204" pitchFamily="34" charset="0"/>
              </a:rPr>
              <a:t>24/05/2022</a:t>
            </a:fld>
            <a:endParaRPr lang="en-US" sz="2000">
              <a:latin typeface="Century Gothic" panose="020B0502020202020204" pitchFamily="34" charset="0"/>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37C0482-D775-A445-BA21-B90A754A2FDB}"/>
              </a:ext>
            </a:extLst>
          </p:cNvPr>
          <p:cNvSpPr txBox="1"/>
          <p:nvPr/>
        </p:nvSpPr>
        <p:spPr>
          <a:xfrm>
            <a:off x="283151" y="4511263"/>
            <a:ext cx="5116229" cy="2339102"/>
          </a:xfrm>
          <a:prstGeom prst="rect">
            <a:avLst/>
          </a:prstGeom>
          <a:noFill/>
        </p:spPr>
        <p:txBody>
          <a:bodyPr wrap="square" rtlCol="0">
            <a:spAutoFit/>
          </a:bodyPr>
          <a:lstStyle/>
          <a:p>
            <a:pPr marL="342900" indent="-342900">
              <a:buFont typeface="Wingdings" pitchFamily="2" charset="2"/>
              <a:buChar char="Ø"/>
            </a:pPr>
            <a:r>
              <a:rPr lang="en-US" sz="2000" b="1" dirty="0">
                <a:latin typeface="Century Gothic" panose="020B0502020202020204" pitchFamily="34" charset="0"/>
              </a:rPr>
              <a:t>B3.1.1 Prior Knowledge Review</a:t>
            </a:r>
          </a:p>
          <a:p>
            <a:r>
              <a:rPr lang="en-US" dirty="0">
                <a:latin typeface="Century Gothic" panose="020B0502020202020204" pitchFamily="34" charset="0"/>
              </a:rPr>
              <a:t>B3.1.2 Eukaryotic and Prokaryotic Cells</a:t>
            </a:r>
          </a:p>
          <a:p>
            <a:r>
              <a:rPr lang="en-US" dirty="0">
                <a:latin typeface="Century Gothic" panose="020B0502020202020204" pitchFamily="34" charset="0"/>
              </a:rPr>
              <a:t>B3.1.3 Aseptic Technique</a:t>
            </a:r>
          </a:p>
          <a:p>
            <a:r>
              <a:rPr lang="en-US" dirty="0">
                <a:latin typeface="Century Gothic" panose="020B0502020202020204" pitchFamily="34" charset="0"/>
              </a:rPr>
              <a:t>B3.1.4 Growth of Bacteria</a:t>
            </a:r>
          </a:p>
          <a:p>
            <a:r>
              <a:rPr lang="en-US" dirty="0">
                <a:latin typeface="Century Gothic" panose="020B0502020202020204" pitchFamily="34" charset="0"/>
              </a:rPr>
              <a:t>B3.1.5 Microscopes</a:t>
            </a:r>
          </a:p>
          <a:p>
            <a:r>
              <a:rPr lang="en-US" dirty="0">
                <a:latin typeface="Century Gothic" panose="020B0502020202020204" pitchFamily="34" charset="0"/>
              </a:rPr>
              <a:t>B3.1.6 Observing Cells</a:t>
            </a:r>
          </a:p>
          <a:p>
            <a:r>
              <a:rPr lang="en-US" dirty="0">
                <a:latin typeface="Century Gothic" panose="020B0502020202020204" pitchFamily="34" charset="0"/>
              </a:rPr>
              <a:t>B3.1.7 Diffusion</a:t>
            </a:r>
          </a:p>
          <a:p>
            <a:endParaRPr lang="en-US" dirty="0">
              <a:latin typeface="Century Gothic" panose="020B0502020202020204" pitchFamily="34" charset="0"/>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932117" y="1256288"/>
            <a:ext cx="837234" cy="432292"/>
          </a:xfrm>
          <a:prstGeom prst="rect">
            <a:avLst/>
          </a:prstGeom>
        </p:spPr>
      </p:pic>
      <p:pic>
        <p:nvPicPr>
          <p:cNvPr id="10" name="Picture 9">
            <a:extLst>
              <a:ext uri="{FF2B5EF4-FFF2-40B4-BE49-F238E27FC236}">
                <a16:creationId xmlns:a16="http://schemas.microsoft.com/office/drawing/2014/main" id="{4762F971-C492-0A4F-93BC-C458A9C1640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9735485" y="4669997"/>
            <a:ext cx="2021633" cy="2021633"/>
          </a:xfrm>
          <a:prstGeom prst="rect">
            <a:avLst/>
          </a:prstGeom>
        </p:spPr>
      </p:pic>
      <p:sp>
        <p:nvSpPr>
          <p:cNvPr id="15" name="TextBox 14">
            <a:extLst>
              <a:ext uri="{FF2B5EF4-FFF2-40B4-BE49-F238E27FC236}">
                <a16:creationId xmlns:a16="http://schemas.microsoft.com/office/drawing/2014/main" id="{E332928A-F819-B044-B9B0-2CCE568A7BBC}"/>
              </a:ext>
            </a:extLst>
          </p:cNvPr>
          <p:cNvSpPr txBox="1"/>
          <p:nvPr/>
        </p:nvSpPr>
        <p:spPr>
          <a:xfrm>
            <a:off x="4816943" y="4483979"/>
            <a:ext cx="5116229" cy="2308324"/>
          </a:xfrm>
          <a:prstGeom prst="rect">
            <a:avLst/>
          </a:prstGeom>
          <a:noFill/>
        </p:spPr>
        <p:txBody>
          <a:bodyPr wrap="square" rtlCol="0">
            <a:spAutoFit/>
          </a:bodyPr>
          <a:lstStyle/>
          <a:p>
            <a:r>
              <a:rPr lang="en-US" dirty="0">
                <a:latin typeface="Century Gothic" panose="020B0502020202020204" pitchFamily="34" charset="0"/>
              </a:rPr>
              <a:t>B3.1.8 Diffusion in Living Things</a:t>
            </a:r>
          </a:p>
          <a:p>
            <a:r>
              <a:rPr lang="en-US" dirty="0">
                <a:latin typeface="Century Gothic" panose="020B0502020202020204" pitchFamily="34" charset="0"/>
              </a:rPr>
              <a:t>B3.1.9 Osmosis</a:t>
            </a:r>
          </a:p>
          <a:p>
            <a:r>
              <a:rPr lang="en-US" dirty="0">
                <a:latin typeface="Century Gothic" panose="020B0502020202020204" pitchFamily="34" charset="0"/>
              </a:rPr>
              <a:t>B3.1.10 Osmosis Investigation</a:t>
            </a:r>
          </a:p>
          <a:p>
            <a:r>
              <a:rPr lang="en-US" dirty="0">
                <a:latin typeface="Century Gothic" panose="020B0502020202020204" pitchFamily="34" charset="0"/>
              </a:rPr>
              <a:t>B3.1.11 Active Transport</a:t>
            </a:r>
          </a:p>
          <a:p>
            <a:r>
              <a:rPr lang="en-US" dirty="0">
                <a:latin typeface="Century Gothic" panose="020B0502020202020204" pitchFamily="34" charset="0"/>
              </a:rPr>
              <a:t>B3.1.12 Cell Division</a:t>
            </a:r>
          </a:p>
          <a:p>
            <a:r>
              <a:rPr lang="en-US" dirty="0">
                <a:latin typeface="Century Gothic" panose="020B0502020202020204" pitchFamily="34" charset="0"/>
              </a:rPr>
              <a:t>B3.1.13 Cancer</a:t>
            </a:r>
          </a:p>
          <a:p>
            <a:r>
              <a:rPr lang="en-US" dirty="0">
                <a:latin typeface="Century Gothic" panose="020B0502020202020204" pitchFamily="34" charset="0"/>
              </a:rPr>
              <a:t>B3.1.14 Stem Cells</a:t>
            </a:r>
          </a:p>
          <a:p>
            <a:endParaRPr lang="en-US" dirty="0">
              <a:latin typeface="Century Gothic" panose="020B0502020202020204" pitchFamily="34" charset="0"/>
            </a:endParaRPr>
          </a:p>
        </p:txBody>
      </p:sp>
      <p:pic>
        <p:nvPicPr>
          <p:cNvPr id="5" name="Picture 4">
            <a:extLst>
              <a:ext uri="{FF2B5EF4-FFF2-40B4-BE49-F238E27FC236}">
                <a16:creationId xmlns:a16="http://schemas.microsoft.com/office/drawing/2014/main" id="{9B1FF0AA-BA3D-4843-9191-5E984A736F3E}"/>
              </a:ext>
            </a:extLst>
          </p:cNvPr>
          <p:cNvPicPr>
            <a:picLocks noChangeAspect="1"/>
          </p:cNvPicPr>
          <p:nvPr/>
        </p:nvPicPr>
        <p:blipFill>
          <a:blip r:embed="rId5"/>
          <a:stretch>
            <a:fillRect/>
          </a:stretch>
        </p:blipFill>
        <p:spPr>
          <a:xfrm>
            <a:off x="8537053" y="712793"/>
            <a:ext cx="3654947" cy="3945468"/>
          </a:xfrm>
          <a:prstGeom prst="rect">
            <a:avLst/>
          </a:prstGeom>
        </p:spPr>
      </p:pic>
    </p:spTree>
    <p:extLst>
      <p:ext uri="{BB962C8B-B14F-4D97-AF65-F5344CB8AC3E}">
        <p14:creationId xmlns:p14="http://schemas.microsoft.com/office/powerpoint/2010/main" val="1658734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State the differences between plant and animal cells</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features of plant and animal cells and the functions of each organelle</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how to view observe a slide under the microscope</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2608162"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specimen</a:t>
            </a:r>
          </a:p>
        </p:txBody>
      </p:sp>
      <p:sp>
        <p:nvSpPr>
          <p:cNvPr id="11" name="Rectangle 10">
            <a:extLst>
              <a:ext uri="{FF2B5EF4-FFF2-40B4-BE49-F238E27FC236}">
                <a16:creationId xmlns:a16="http://schemas.microsoft.com/office/drawing/2014/main" id="{83040831-9F4D-D845-953A-5CB308BE41E2}"/>
              </a:ext>
            </a:extLst>
          </p:cNvPr>
          <p:cNvSpPr/>
          <p:nvPr/>
        </p:nvSpPr>
        <p:spPr>
          <a:xfrm>
            <a:off x="4699045" y="5755170"/>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cytoplasm</a:t>
            </a:r>
          </a:p>
        </p:txBody>
      </p:sp>
      <p:sp>
        <p:nvSpPr>
          <p:cNvPr id="12" name="Rectangle 11">
            <a:extLst>
              <a:ext uri="{FF2B5EF4-FFF2-40B4-BE49-F238E27FC236}">
                <a16:creationId xmlns:a16="http://schemas.microsoft.com/office/drawing/2014/main" id="{633A7E8A-4743-B64C-86DF-5A02881745D1}"/>
              </a:ext>
            </a:extLst>
          </p:cNvPr>
          <p:cNvSpPr/>
          <p:nvPr/>
        </p:nvSpPr>
        <p:spPr>
          <a:xfrm>
            <a:off x="7114331" y="5761436"/>
            <a:ext cx="2315419"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chloroplast</a:t>
            </a:r>
          </a:p>
        </p:txBody>
      </p:sp>
      <p:sp>
        <p:nvSpPr>
          <p:cNvPr id="13" name="Rectangle 12">
            <a:extLst>
              <a:ext uri="{FF2B5EF4-FFF2-40B4-BE49-F238E27FC236}">
                <a16:creationId xmlns:a16="http://schemas.microsoft.com/office/drawing/2014/main" id="{3E876D59-91E6-364D-B1C6-8965DED5E5DB}"/>
              </a:ext>
            </a:extLst>
          </p:cNvPr>
          <p:cNvSpPr/>
          <p:nvPr/>
        </p:nvSpPr>
        <p:spPr>
          <a:xfrm>
            <a:off x="6839016" y="4891802"/>
            <a:ext cx="1865146"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slide</a:t>
            </a:r>
          </a:p>
        </p:txBody>
      </p:sp>
      <p:sp>
        <p:nvSpPr>
          <p:cNvPr id="14" name="Rectangle 13">
            <a:extLst>
              <a:ext uri="{FF2B5EF4-FFF2-40B4-BE49-F238E27FC236}">
                <a16:creationId xmlns:a16="http://schemas.microsoft.com/office/drawing/2014/main" id="{A2C825F2-5973-4048-9A5C-E0A4E794080E}"/>
              </a:ext>
            </a:extLst>
          </p:cNvPr>
          <p:cNvSpPr/>
          <p:nvPr/>
        </p:nvSpPr>
        <p:spPr>
          <a:xfrm>
            <a:off x="4378109" y="4897279"/>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organelle</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3"/>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nucleus</a:t>
            </a:r>
          </a:p>
        </p:txBody>
      </p:sp>
    </p:spTree>
    <p:extLst>
      <p:ext uri="{BB962C8B-B14F-4D97-AF65-F5344CB8AC3E}">
        <p14:creationId xmlns:p14="http://schemas.microsoft.com/office/powerpoint/2010/main" val="1966693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595FC32-8206-4DDE-B2B9-D71D33157FA3}"/>
              </a:ext>
            </a:extLst>
          </p:cNvPr>
          <p:cNvSpPr>
            <a:spLocks noGrp="1"/>
          </p:cNvSpPr>
          <p:nvPr>
            <p:ph type="title"/>
          </p:nvPr>
        </p:nvSpPr>
        <p:spPr/>
        <p:txBody>
          <a:bodyPr/>
          <a:lstStyle/>
          <a:p>
            <a:r>
              <a:rPr lang="en-GB" dirty="0">
                <a:latin typeface="Century Gothic" panose="020B0502020202020204" pitchFamily="34" charset="0"/>
              </a:rPr>
              <a:t>The Big Idea: Cells are Alive</a:t>
            </a:r>
          </a:p>
        </p:txBody>
      </p:sp>
      <p:pic>
        <p:nvPicPr>
          <p:cNvPr id="4" name="Picture 3">
            <a:extLst>
              <a:ext uri="{FF2B5EF4-FFF2-40B4-BE49-F238E27FC236}">
                <a16:creationId xmlns:a16="http://schemas.microsoft.com/office/drawing/2014/main" id="{D98D696C-2345-4B49-A55E-757E95660587}"/>
              </a:ext>
            </a:extLst>
          </p:cNvPr>
          <p:cNvPicPr>
            <a:picLocks noChangeAspect="1"/>
          </p:cNvPicPr>
          <p:nvPr/>
        </p:nvPicPr>
        <p:blipFill>
          <a:blip r:embed="rId3"/>
          <a:stretch>
            <a:fillRect/>
          </a:stretch>
        </p:blipFill>
        <p:spPr>
          <a:xfrm>
            <a:off x="4792133" y="957066"/>
            <a:ext cx="6520267" cy="6191690"/>
          </a:xfrm>
          <a:prstGeom prst="rect">
            <a:avLst/>
          </a:prstGeom>
          <a:ln>
            <a:solidFill>
              <a:schemeClr val="tx1"/>
            </a:solidFill>
          </a:ln>
        </p:spPr>
      </p:pic>
    </p:spTree>
    <p:extLst>
      <p:ext uri="{BB962C8B-B14F-4D97-AF65-F5344CB8AC3E}">
        <p14:creationId xmlns:p14="http://schemas.microsoft.com/office/powerpoint/2010/main" val="109452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40000" y="916745"/>
            <a:ext cx="10620000" cy="1846659"/>
          </a:xfrm>
          <a:prstGeom prst="rect">
            <a:avLst/>
          </a:prstGeom>
          <a:noFill/>
        </p:spPr>
        <p:txBody>
          <a:bodyPr wrap="square" lIns="0" tIns="0" rIns="0" bIns="0" rtlCol="0">
            <a:spAutoFit/>
          </a:bodyPr>
          <a:lstStyle/>
          <a:p>
            <a:r>
              <a:rPr lang="en-GB" sz="2400" b="1" dirty="0">
                <a:latin typeface="Century Gothic" panose="020B0502020202020204" pitchFamily="34" charset="0"/>
              </a:rPr>
              <a:t>Can you remember the parts of an animal and plant cell?</a:t>
            </a:r>
          </a:p>
          <a:p>
            <a:endParaRPr lang="en-GB" sz="2400" dirty="0">
              <a:latin typeface="Century Gothic" panose="020B0502020202020204" pitchFamily="34" charset="0"/>
            </a:endParaRPr>
          </a:p>
          <a:p>
            <a:r>
              <a:rPr lang="en-GB" sz="2400" dirty="0">
                <a:latin typeface="Century Gothic" panose="020B0502020202020204" pitchFamily="34" charset="0"/>
              </a:rPr>
              <a:t>Plant and animal cells both contain a nucleus, cytoplasm, mitochondria and a cell membrane</a:t>
            </a:r>
          </a:p>
          <a:p>
            <a:r>
              <a:rPr lang="en-GB" sz="2400" dirty="0">
                <a:latin typeface="Century Gothic" panose="020B0502020202020204" pitchFamily="34" charset="0"/>
              </a:rPr>
              <a:t>Plant cells also contain a cell wall, chloroplasts and a vacuole </a:t>
            </a:r>
          </a:p>
        </p:txBody>
      </p:sp>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dirty="0">
                <a:latin typeface="Century Gothic" panose="020B0502020202020204" pitchFamily="34" charset="0"/>
              </a:rPr>
              <a:t>Plant and animal cells</a:t>
            </a:r>
          </a:p>
        </p:txBody>
      </p:sp>
      <p:grpSp>
        <p:nvGrpSpPr>
          <p:cNvPr id="17" name="Group 16">
            <a:extLst>
              <a:ext uri="{FF2B5EF4-FFF2-40B4-BE49-F238E27FC236}">
                <a16:creationId xmlns:a16="http://schemas.microsoft.com/office/drawing/2014/main" id="{4EFBACC5-F2DB-9446-986B-FE412067AD9A}"/>
              </a:ext>
            </a:extLst>
          </p:cNvPr>
          <p:cNvGrpSpPr/>
          <p:nvPr/>
        </p:nvGrpSpPr>
        <p:grpSpPr>
          <a:xfrm>
            <a:off x="8643146" y="3155566"/>
            <a:ext cx="2133576" cy="3463597"/>
            <a:chOff x="5310330" y="3840657"/>
            <a:chExt cx="1666983" cy="2706141"/>
          </a:xfrm>
        </p:grpSpPr>
        <p:grpSp>
          <p:nvGrpSpPr>
            <p:cNvPr id="21" name="Group 20">
              <a:extLst>
                <a:ext uri="{FF2B5EF4-FFF2-40B4-BE49-F238E27FC236}">
                  <a16:creationId xmlns:a16="http://schemas.microsoft.com/office/drawing/2014/main" id="{146694C1-7603-FD4D-916D-42E183C1A416}"/>
                </a:ext>
              </a:extLst>
            </p:cNvPr>
            <p:cNvGrpSpPr/>
            <p:nvPr/>
          </p:nvGrpSpPr>
          <p:grpSpPr>
            <a:xfrm>
              <a:off x="5310330" y="3840657"/>
              <a:ext cx="1666983" cy="2706141"/>
              <a:chOff x="5310330" y="3840657"/>
              <a:chExt cx="1666983" cy="2706141"/>
            </a:xfrm>
          </p:grpSpPr>
          <p:pic>
            <p:nvPicPr>
              <p:cNvPr id="29" name="Google Shape;100;p4">
                <a:extLst>
                  <a:ext uri="{FF2B5EF4-FFF2-40B4-BE49-F238E27FC236}">
                    <a16:creationId xmlns:a16="http://schemas.microsoft.com/office/drawing/2014/main" id="{E09B85B1-BFF3-5744-AC74-C6847B213EFA}"/>
                  </a:ext>
                </a:extLst>
              </p:cNvPr>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5310330" y="3840657"/>
                <a:ext cx="1666983" cy="2706141"/>
              </a:xfrm>
              <a:prstGeom prst="rect">
                <a:avLst/>
              </a:prstGeom>
              <a:noFill/>
              <a:ln>
                <a:noFill/>
              </a:ln>
            </p:spPr>
          </p:pic>
          <p:sp>
            <p:nvSpPr>
              <p:cNvPr id="30" name="Oval 29">
                <a:extLst>
                  <a:ext uri="{FF2B5EF4-FFF2-40B4-BE49-F238E27FC236}">
                    <a16:creationId xmlns:a16="http://schemas.microsoft.com/office/drawing/2014/main" id="{8B97D64A-FCBB-424D-8154-DCE8B5D2B038}"/>
                  </a:ext>
                </a:extLst>
              </p:cNvPr>
              <p:cNvSpPr/>
              <p:nvPr/>
            </p:nvSpPr>
            <p:spPr>
              <a:xfrm>
                <a:off x="5647468" y="5747084"/>
                <a:ext cx="448532" cy="545432"/>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val 30">
                <a:extLst>
                  <a:ext uri="{FF2B5EF4-FFF2-40B4-BE49-F238E27FC236}">
                    <a16:creationId xmlns:a16="http://schemas.microsoft.com/office/drawing/2014/main" id="{79812AFF-C1CE-4048-AB40-2FD0780F98F3}"/>
                  </a:ext>
                </a:extLst>
              </p:cNvPr>
              <p:cNvSpPr/>
              <p:nvPr/>
            </p:nvSpPr>
            <p:spPr>
              <a:xfrm rot="1064387">
                <a:off x="5624524" y="5612807"/>
                <a:ext cx="87890" cy="204855"/>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val 31">
                <a:extLst>
                  <a:ext uri="{FF2B5EF4-FFF2-40B4-BE49-F238E27FC236}">
                    <a16:creationId xmlns:a16="http://schemas.microsoft.com/office/drawing/2014/main" id="{0A3F4664-5F97-6342-A299-62034468E17F}"/>
                  </a:ext>
                </a:extLst>
              </p:cNvPr>
              <p:cNvSpPr/>
              <p:nvPr/>
            </p:nvSpPr>
            <p:spPr>
              <a:xfrm>
                <a:off x="5728485" y="5083277"/>
                <a:ext cx="87890" cy="204855"/>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val 32">
                <a:extLst>
                  <a:ext uri="{FF2B5EF4-FFF2-40B4-BE49-F238E27FC236}">
                    <a16:creationId xmlns:a16="http://schemas.microsoft.com/office/drawing/2014/main" id="{6DFFC61A-B3DB-234C-8A7B-ADE2F579E8C8}"/>
                  </a:ext>
                </a:extLst>
              </p:cNvPr>
              <p:cNvSpPr/>
              <p:nvPr/>
            </p:nvSpPr>
            <p:spPr>
              <a:xfrm rot="20558478">
                <a:off x="5556032" y="6125308"/>
                <a:ext cx="87890" cy="204855"/>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val 33">
                <a:extLst>
                  <a:ext uri="{FF2B5EF4-FFF2-40B4-BE49-F238E27FC236}">
                    <a16:creationId xmlns:a16="http://schemas.microsoft.com/office/drawing/2014/main" id="{E811D60C-BFCE-104B-A8CC-C3E1FC5FFD39}"/>
                  </a:ext>
                </a:extLst>
              </p:cNvPr>
              <p:cNvSpPr/>
              <p:nvPr/>
            </p:nvSpPr>
            <p:spPr>
              <a:xfrm rot="3940723">
                <a:off x="6364139" y="6169995"/>
                <a:ext cx="87890" cy="204855"/>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Oval 34">
                <a:extLst>
                  <a:ext uri="{FF2B5EF4-FFF2-40B4-BE49-F238E27FC236}">
                    <a16:creationId xmlns:a16="http://schemas.microsoft.com/office/drawing/2014/main" id="{B129277C-6622-6D4A-BED7-25605B555A5A}"/>
                  </a:ext>
                </a:extLst>
              </p:cNvPr>
              <p:cNvSpPr/>
              <p:nvPr/>
            </p:nvSpPr>
            <p:spPr>
              <a:xfrm rot="391670">
                <a:off x="6672616" y="5464417"/>
                <a:ext cx="87890" cy="204855"/>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val 35">
                <a:extLst>
                  <a:ext uri="{FF2B5EF4-FFF2-40B4-BE49-F238E27FC236}">
                    <a16:creationId xmlns:a16="http://schemas.microsoft.com/office/drawing/2014/main" id="{42C8678C-4DE9-0F40-8A18-F49D4C2AF1EC}"/>
                  </a:ext>
                </a:extLst>
              </p:cNvPr>
              <p:cNvSpPr/>
              <p:nvPr/>
            </p:nvSpPr>
            <p:spPr>
              <a:xfrm>
                <a:off x="5816375" y="4092818"/>
                <a:ext cx="87890" cy="204855"/>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val 36">
                <a:extLst>
                  <a:ext uri="{FF2B5EF4-FFF2-40B4-BE49-F238E27FC236}">
                    <a16:creationId xmlns:a16="http://schemas.microsoft.com/office/drawing/2014/main" id="{5CE4220A-AA20-EA41-80EB-8B56FA8DA70D}"/>
                  </a:ext>
                </a:extLst>
              </p:cNvPr>
              <p:cNvSpPr/>
              <p:nvPr/>
            </p:nvSpPr>
            <p:spPr>
              <a:xfrm rot="19985937">
                <a:off x="6653066" y="4129504"/>
                <a:ext cx="87890" cy="204855"/>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22" name="Freeform: Shape 32">
              <a:extLst>
                <a:ext uri="{FF2B5EF4-FFF2-40B4-BE49-F238E27FC236}">
                  <a16:creationId xmlns:a16="http://schemas.microsoft.com/office/drawing/2014/main" id="{6630CB91-001B-5C46-B194-DDE58FF25906}"/>
                </a:ext>
              </a:extLst>
            </p:cNvPr>
            <p:cNvSpPr/>
            <p:nvPr/>
          </p:nvSpPr>
          <p:spPr>
            <a:xfrm>
              <a:off x="5552303" y="6176658"/>
              <a:ext cx="90616" cy="108812"/>
            </a:xfrm>
            <a:custGeom>
              <a:avLst/>
              <a:gdLst>
                <a:gd name="connsiteX0" fmla="*/ 0 w 90616"/>
                <a:gd name="connsiteY0" fmla="*/ 5839 h 108812"/>
                <a:gd name="connsiteX1" fmla="*/ 57665 w 90616"/>
                <a:gd name="connsiteY1" fmla="*/ 5839 h 108812"/>
                <a:gd name="connsiteX2" fmla="*/ 41189 w 90616"/>
                <a:gd name="connsiteY2" fmla="*/ 42910 h 108812"/>
                <a:gd name="connsiteX3" fmla="*/ 32951 w 90616"/>
                <a:gd name="connsiteY3" fmla="*/ 55266 h 108812"/>
                <a:gd name="connsiteX4" fmla="*/ 24713 w 90616"/>
                <a:gd name="connsiteY4" fmla="*/ 79980 h 108812"/>
                <a:gd name="connsiteX5" fmla="*/ 28832 w 90616"/>
                <a:gd name="connsiteY5" fmla="*/ 92337 h 108812"/>
                <a:gd name="connsiteX6" fmla="*/ 41189 w 90616"/>
                <a:gd name="connsiteY6" fmla="*/ 96456 h 108812"/>
                <a:gd name="connsiteX7" fmla="*/ 82378 w 90616"/>
                <a:gd name="connsiteY7" fmla="*/ 100574 h 108812"/>
                <a:gd name="connsiteX8" fmla="*/ 90616 w 90616"/>
                <a:gd name="connsiteY8" fmla="*/ 108812 h 10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616" h="108812">
                  <a:moveTo>
                    <a:pt x="0" y="5839"/>
                  </a:moveTo>
                  <a:cubicBezTo>
                    <a:pt x="13816" y="3076"/>
                    <a:pt x="47327" y="-5792"/>
                    <a:pt x="57665" y="5839"/>
                  </a:cubicBezTo>
                  <a:cubicBezTo>
                    <a:pt x="82150" y="33385"/>
                    <a:pt x="52617" y="39101"/>
                    <a:pt x="41189" y="42910"/>
                  </a:cubicBezTo>
                  <a:cubicBezTo>
                    <a:pt x="38443" y="47029"/>
                    <a:pt x="34961" y="50743"/>
                    <a:pt x="32951" y="55266"/>
                  </a:cubicBezTo>
                  <a:cubicBezTo>
                    <a:pt x="29424" y="63201"/>
                    <a:pt x="24713" y="79980"/>
                    <a:pt x="24713" y="79980"/>
                  </a:cubicBezTo>
                  <a:cubicBezTo>
                    <a:pt x="26086" y="84099"/>
                    <a:pt x="25762" y="89267"/>
                    <a:pt x="28832" y="92337"/>
                  </a:cubicBezTo>
                  <a:cubicBezTo>
                    <a:pt x="31902" y="95407"/>
                    <a:pt x="36898" y="95796"/>
                    <a:pt x="41189" y="96456"/>
                  </a:cubicBezTo>
                  <a:cubicBezTo>
                    <a:pt x="54827" y="98554"/>
                    <a:pt x="68992" y="97228"/>
                    <a:pt x="82378" y="100574"/>
                  </a:cubicBezTo>
                  <a:cubicBezTo>
                    <a:pt x="86145" y="101516"/>
                    <a:pt x="87870" y="106066"/>
                    <a:pt x="90616" y="108812"/>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Freeform: Shape 33">
              <a:extLst>
                <a:ext uri="{FF2B5EF4-FFF2-40B4-BE49-F238E27FC236}">
                  <a16:creationId xmlns:a16="http://schemas.microsoft.com/office/drawing/2014/main" id="{CBDF6379-8B57-1849-A616-6E2A05ABF624}"/>
                </a:ext>
              </a:extLst>
            </p:cNvPr>
            <p:cNvSpPr/>
            <p:nvPr/>
          </p:nvSpPr>
          <p:spPr>
            <a:xfrm rot="4796741">
              <a:off x="6353364" y="6218016"/>
              <a:ext cx="90616" cy="108812"/>
            </a:xfrm>
            <a:custGeom>
              <a:avLst/>
              <a:gdLst>
                <a:gd name="connsiteX0" fmla="*/ 0 w 90616"/>
                <a:gd name="connsiteY0" fmla="*/ 5839 h 108812"/>
                <a:gd name="connsiteX1" fmla="*/ 57665 w 90616"/>
                <a:gd name="connsiteY1" fmla="*/ 5839 h 108812"/>
                <a:gd name="connsiteX2" fmla="*/ 41189 w 90616"/>
                <a:gd name="connsiteY2" fmla="*/ 42910 h 108812"/>
                <a:gd name="connsiteX3" fmla="*/ 32951 w 90616"/>
                <a:gd name="connsiteY3" fmla="*/ 55266 h 108812"/>
                <a:gd name="connsiteX4" fmla="*/ 24713 w 90616"/>
                <a:gd name="connsiteY4" fmla="*/ 79980 h 108812"/>
                <a:gd name="connsiteX5" fmla="*/ 28832 w 90616"/>
                <a:gd name="connsiteY5" fmla="*/ 92337 h 108812"/>
                <a:gd name="connsiteX6" fmla="*/ 41189 w 90616"/>
                <a:gd name="connsiteY6" fmla="*/ 96456 h 108812"/>
                <a:gd name="connsiteX7" fmla="*/ 82378 w 90616"/>
                <a:gd name="connsiteY7" fmla="*/ 100574 h 108812"/>
                <a:gd name="connsiteX8" fmla="*/ 90616 w 90616"/>
                <a:gd name="connsiteY8" fmla="*/ 108812 h 10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616" h="108812">
                  <a:moveTo>
                    <a:pt x="0" y="5839"/>
                  </a:moveTo>
                  <a:cubicBezTo>
                    <a:pt x="13816" y="3076"/>
                    <a:pt x="47327" y="-5792"/>
                    <a:pt x="57665" y="5839"/>
                  </a:cubicBezTo>
                  <a:cubicBezTo>
                    <a:pt x="82150" y="33385"/>
                    <a:pt x="52617" y="39101"/>
                    <a:pt x="41189" y="42910"/>
                  </a:cubicBezTo>
                  <a:cubicBezTo>
                    <a:pt x="38443" y="47029"/>
                    <a:pt x="34961" y="50743"/>
                    <a:pt x="32951" y="55266"/>
                  </a:cubicBezTo>
                  <a:cubicBezTo>
                    <a:pt x="29424" y="63201"/>
                    <a:pt x="24713" y="79980"/>
                    <a:pt x="24713" y="79980"/>
                  </a:cubicBezTo>
                  <a:cubicBezTo>
                    <a:pt x="26086" y="84099"/>
                    <a:pt x="25762" y="89267"/>
                    <a:pt x="28832" y="92337"/>
                  </a:cubicBezTo>
                  <a:cubicBezTo>
                    <a:pt x="31902" y="95407"/>
                    <a:pt x="36898" y="95796"/>
                    <a:pt x="41189" y="96456"/>
                  </a:cubicBezTo>
                  <a:cubicBezTo>
                    <a:pt x="54827" y="98554"/>
                    <a:pt x="68992" y="97228"/>
                    <a:pt x="82378" y="100574"/>
                  </a:cubicBezTo>
                  <a:cubicBezTo>
                    <a:pt x="86145" y="101516"/>
                    <a:pt x="87870" y="106066"/>
                    <a:pt x="90616" y="108812"/>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Freeform: Shape 34">
              <a:extLst>
                <a:ext uri="{FF2B5EF4-FFF2-40B4-BE49-F238E27FC236}">
                  <a16:creationId xmlns:a16="http://schemas.microsoft.com/office/drawing/2014/main" id="{02D1C519-24D3-0242-827A-3CEA0BC88756}"/>
                </a:ext>
              </a:extLst>
            </p:cNvPr>
            <p:cNvSpPr/>
            <p:nvPr/>
          </p:nvSpPr>
          <p:spPr>
            <a:xfrm rot="2545124">
              <a:off x="5620243" y="5664452"/>
              <a:ext cx="90616" cy="108812"/>
            </a:xfrm>
            <a:custGeom>
              <a:avLst/>
              <a:gdLst>
                <a:gd name="connsiteX0" fmla="*/ 0 w 90616"/>
                <a:gd name="connsiteY0" fmla="*/ 5839 h 108812"/>
                <a:gd name="connsiteX1" fmla="*/ 57665 w 90616"/>
                <a:gd name="connsiteY1" fmla="*/ 5839 h 108812"/>
                <a:gd name="connsiteX2" fmla="*/ 41189 w 90616"/>
                <a:gd name="connsiteY2" fmla="*/ 42910 h 108812"/>
                <a:gd name="connsiteX3" fmla="*/ 32951 w 90616"/>
                <a:gd name="connsiteY3" fmla="*/ 55266 h 108812"/>
                <a:gd name="connsiteX4" fmla="*/ 24713 w 90616"/>
                <a:gd name="connsiteY4" fmla="*/ 79980 h 108812"/>
                <a:gd name="connsiteX5" fmla="*/ 28832 w 90616"/>
                <a:gd name="connsiteY5" fmla="*/ 92337 h 108812"/>
                <a:gd name="connsiteX6" fmla="*/ 41189 w 90616"/>
                <a:gd name="connsiteY6" fmla="*/ 96456 h 108812"/>
                <a:gd name="connsiteX7" fmla="*/ 82378 w 90616"/>
                <a:gd name="connsiteY7" fmla="*/ 100574 h 108812"/>
                <a:gd name="connsiteX8" fmla="*/ 90616 w 90616"/>
                <a:gd name="connsiteY8" fmla="*/ 108812 h 10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616" h="108812">
                  <a:moveTo>
                    <a:pt x="0" y="5839"/>
                  </a:moveTo>
                  <a:cubicBezTo>
                    <a:pt x="13816" y="3076"/>
                    <a:pt x="47327" y="-5792"/>
                    <a:pt x="57665" y="5839"/>
                  </a:cubicBezTo>
                  <a:cubicBezTo>
                    <a:pt x="82150" y="33385"/>
                    <a:pt x="52617" y="39101"/>
                    <a:pt x="41189" y="42910"/>
                  </a:cubicBezTo>
                  <a:cubicBezTo>
                    <a:pt x="38443" y="47029"/>
                    <a:pt x="34961" y="50743"/>
                    <a:pt x="32951" y="55266"/>
                  </a:cubicBezTo>
                  <a:cubicBezTo>
                    <a:pt x="29424" y="63201"/>
                    <a:pt x="24713" y="79980"/>
                    <a:pt x="24713" y="79980"/>
                  </a:cubicBezTo>
                  <a:cubicBezTo>
                    <a:pt x="26086" y="84099"/>
                    <a:pt x="25762" y="89267"/>
                    <a:pt x="28832" y="92337"/>
                  </a:cubicBezTo>
                  <a:cubicBezTo>
                    <a:pt x="31902" y="95407"/>
                    <a:pt x="36898" y="95796"/>
                    <a:pt x="41189" y="96456"/>
                  </a:cubicBezTo>
                  <a:cubicBezTo>
                    <a:pt x="54827" y="98554"/>
                    <a:pt x="68992" y="97228"/>
                    <a:pt x="82378" y="100574"/>
                  </a:cubicBezTo>
                  <a:cubicBezTo>
                    <a:pt x="86145" y="101516"/>
                    <a:pt x="87870" y="106066"/>
                    <a:pt x="90616" y="108812"/>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Freeform: Shape 35">
              <a:extLst>
                <a:ext uri="{FF2B5EF4-FFF2-40B4-BE49-F238E27FC236}">
                  <a16:creationId xmlns:a16="http://schemas.microsoft.com/office/drawing/2014/main" id="{EA93BE99-33ED-8141-B42B-02F69B071F9D}"/>
                </a:ext>
              </a:extLst>
            </p:cNvPr>
            <p:cNvSpPr/>
            <p:nvPr/>
          </p:nvSpPr>
          <p:spPr>
            <a:xfrm rot="1119033">
              <a:off x="6676275" y="5512438"/>
              <a:ext cx="90616" cy="108812"/>
            </a:xfrm>
            <a:custGeom>
              <a:avLst/>
              <a:gdLst>
                <a:gd name="connsiteX0" fmla="*/ 0 w 90616"/>
                <a:gd name="connsiteY0" fmla="*/ 5839 h 108812"/>
                <a:gd name="connsiteX1" fmla="*/ 57665 w 90616"/>
                <a:gd name="connsiteY1" fmla="*/ 5839 h 108812"/>
                <a:gd name="connsiteX2" fmla="*/ 41189 w 90616"/>
                <a:gd name="connsiteY2" fmla="*/ 42910 h 108812"/>
                <a:gd name="connsiteX3" fmla="*/ 32951 w 90616"/>
                <a:gd name="connsiteY3" fmla="*/ 55266 h 108812"/>
                <a:gd name="connsiteX4" fmla="*/ 24713 w 90616"/>
                <a:gd name="connsiteY4" fmla="*/ 79980 h 108812"/>
                <a:gd name="connsiteX5" fmla="*/ 28832 w 90616"/>
                <a:gd name="connsiteY5" fmla="*/ 92337 h 108812"/>
                <a:gd name="connsiteX6" fmla="*/ 41189 w 90616"/>
                <a:gd name="connsiteY6" fmla="*/ 96456 h 108812"/>
                <a:gd name="connsiteX7" fmla="*/ 82378 w 90616"/>
                <a:gd name="connsiteY7" fmla="*/ 100574 h 108812"/>
                <a:gd name="connsiteX8" fmla="*/ 90616 w 90616"/>
                <a:gd name="connsiteY8" fmla="*/ 108812 h 10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616" h="108812">
                  <a:moveTo>
                    <a:pt x="0" y="5839"/>
                  </a:moveTo>
                  <a:cubicBezTo>
                    <a:pt x="13816" y="3076"/>
                    <a:pt x="47327" y="-5792"/>
                    <a:pt x="57665" y="5839"/>
                  </a:cubicBezTo>
                  <a:cubicBezTo>
                    <a:pt x="82150" y="33385"/>
                    <a:pt x="52617" y="39101"/>
                    <a:pt x="41189" y="42910"/>
                  </a:cubicBezTo>
                  <a:cubicBezTo>
                    <a:pt x="38443" y="47029"/>
                    <a:pt x="34961" y="50743"/>
                    <a:pt x="32951" y="55266"/>
                  </a:cubicBezTo>
                  <a:cubicBezTo>
                    <a:pt x="29424" y="63201"/>
                    <a:pt x="24713" y="79980"/>
                    <a:pt x="24713" y="79980"/>
                  </a:cubicBezTo>
                  <a:cubicBezTo>
                    <a:pt x="26086" y="84099"/>
                    <a:pt x="25762" y="89267"/>
                    <a:pt x="28832" y="92337"/>
                  </a:cubicBezTo>
                  <a:cubicBezTo>
                    <a:pt x="31902" y="95407"/>
                    <a:pt x="36898" y="95796"/>
                    <a:pt x="41189" y="96456"/>
                  </a:cubicBezTo>
                  <a:cubicBezTo>
                    <a:pt x="54827" y="98554"/>
                    <a:pt x="68992" y="97228"/>
                    <a:pt x="82378" y="100574"/>
                  </a:cubicBezTo>
                  <a:cubicBezTo>
                    <a:pt x="86145" y="101516"/>
                    <a:pt x="87870" y="106066"/>
                    <a:pt x="90616" y="108812"/>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Freeform: Shape 36">
              <a:extLst>
                <a:ext uri="{FF2B5EF4-FFF2-40B4-BE49-F238E27FC236}">
                  <a16:creationId xmlns:a16="http://schemas.microsoft.com/office/drawing/2014/main" id="{C6F74FD1-30C3-B244-9E62-43E1907B2EB1}"/>
                </a:ext>
              </a:extLst>
            </p:cNvPr>
            <p:cNvSpPr/>
            <p:nvPr/>
          </p:nvSpPr>
          <p:spPr>
            <a:xfrm>
              <a:off x="5725520" y="5119805"/>
              <a:ext cx="90616" cy="108812"/>
            </a:xfrm>
            <a:custGeom>
              <a:avLst/>
              <a:gdLst>
                <a:gd name="connsiteX0" fmla="*/ 0 w 90616"/>
                <a:gd name="connsiteY0" fmla="*/ 5839 h 108812"/>
                <a:gd name="connsiteX1" fmla="*/ 57665 w 90616"/>
                <a:gd name="connsiteY1" fmla="*/ 5839 h 108812"/>
                <a:gd name="connsiteX2" fmla="*/ 41189 w 90616"/>
                <a:gd name="connsiteY2" fmla="*/ 42910 h 108812"/>
                <a:gd name="connsiteX3" fmla="*/ 32951 w 90616"/>
                <a:gd name="connsiteY3" fmla="*/ 55266 h 108812"/>
                <a:gd name="connsiteX4" fmla="*/ 24713 w 90616"/>
                <a:gd name="connsiteY4" fmla="*/ 79980 h 108812"/>
                <a:gd name="connsiteX5" fmla="*/ 28832 w 90616"/>
                <a:gd name="connsiteY5" fmla="*/ 92337 h 108812"/>
                <a:gd name="connsiteX6" fmla="*/ 41189 w 90616"/>
                <a:gd name="connsiteY6" fmla="*/ 96456 h 108812"/>
                <a:gd name="connsiteX7" fmla="*/ 82378 w 90616"/>
                <a:gd name="connsiteY7" fmla="*/ 100574 h 108812"/>
                <a:gd name="connsiteX8" fmla="*/ 90616 w 90616"/>
                <a:gd name="connsiteY8" fmla="*/ 108812 h 10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616" h="108812">
                  <a:moveTo>
                    <a:pt x="0" y="5839"/>
                  </a:moveTo>
                  <a:cubicBezTo>
                    <a:pt x="13816" y="3076"/>
                    <a:pt x="47327" y="-5792"/>
                    <a:pt x="57665" y="5839"/>
                  </a:cubicBezTo>
                  <a:cubicBezTo>
                    <a:pt x="82150" y="33385"/>
                    <a:pt x="52617" y="39101"/>
                    <a:pt x="41189" y="42910"/>
                  </a:cubicBezTo>
                  <a:cubicBezTo>
                    <a:pt x="38443" y="47029"/>
                    <a:pt x="34961" y="50743"/>
                    <a:pt x="32951" y="55266"/>
                  </a:cubicBezTo>
                  <a:cubicBezTo>
                    <a:pt x="29424" y="63201"/>
                    <a:pt x="24713" y="79980"/>
                    <a:pt x="24713" y="79980"/>
                  </a:cubicBezTo>
                  <a:cubicBezTo>
                    <a:pt x="26086" y="84099"/>
                    <a:pt x="25762" y="89267"/>
                    <a:pt x="28832" y="92337"/>
                  </a:cubicBezTo>
                  <a:cubicBezTo>
                    <a:pt x="31902" y="95407"/>
                    <a:pt x="36898" y="95796"/>
                    <a:pt x="41189" y="96456"/>
                  </a:cubicBezTo>
                  <a:cubicBezTo>
                    <a:pt x="54827" y="98554"/>
                    <a:pt x="68992" y="97228"/>
                    <a:pt x="82378" y="100574"/>
                  </a:cubicBezTo>
                  <a:cubicBezTo>
                    <a:pt x="86145" y="101516"/>
                    <a:pt x="87870" y="106066"/>
                    <a:pt x="90616" y="108812"/>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Freeform: Shape 37">
              <a:extLst>
                <a:ext uri="{FF2B5EF4-FFF2-40B4-BE49-F238E27FC236}">
                  <a16:creationId xmlns:a16="http://schemas.microsoft.com/office/drawing/2014/main" id="{19B811D1-28C9-F34C-AB12-1C03ECF100C4}"/>
                </a:ext>
              </a:extLst>
            </p:cNvPr>
            <p:cNvSpPr/>
            <p:nvPr/>
          </p:nvSpPr>
          <p:spPr>
            <a:xfrm>
              <a:off x="5810568" y="4146253"/>
              <a:ext cx="90616" cy="108812"/>
            </a:xfrm>
            <a:custGeom>
              <a:avLst/>
              <a:gdLst>
                <a:gd name="connsiteX0" fmla="*/ 0 w 90616"/>
                <a:gd name="connsiteY0" fmla="*/ 5839 h 108812"/>
                <a:gd name="connsiteX1" fmla="*/ 57665 w 90616"/>
                <a:gd name="connsiteY1" fmla="*/ 5839 h 108812"/>
                <a:gd name="connsiteX2" fmla="*/ 41189 w 90616"/>
                <a:gd name="connsiteY2" fmla="*/ 42910 h 108812"/>
                <a:gd name="connsiteX3" fmla="*/ 32951 w 90616"/>
                <a:gd name="connsiteY3" fmla="*/ 55266 h 108812"/>
                <a:gd name="connsiteX4" fmla="*/ 24713 w 90616"/>
                <a:gd name="connsiteY4" fmla="*/ 79980 h 108812"/>
                <a:gd name="connsiteX5" fmla="*/ 28832 w 90616"/>
                <a:gd name="connsiteY5" fmla="*/ 92337 h 108812"/>
                <a:gd name="connsiteX6" fmla="*/ 41189 w 90616"/>
                <a:gd name="connsiteY6" fmla="*/ 96456 h 108812"/>
                <a:gd name="connsiteX7" fmla="*/ 82378 w 90616"/>
                <a:gd name="connsiteY7" fmla="*/ 100574 h 108812"/>
                <a:gd name="connsiteX8" fmla="*/ 90616 w 90616"/>
                <a:gd name="connsiteY8" fmla="*/ 108812 h 10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616" h="108812">
                  <a:moveTo>
                    <a:pt x="0" y="5839"/>
                  </a:moveTo>
                  <a:cubicBezTo>
                    <a:pt x="13816" y="3076"/>
                    <a:pt x="47327" y="-5792"/>
                    <a:pt x="57665" y="5839"/>
                  </a:cubicBezTo>
                  <a:cubicBezTo>
                    <a:pt x="82150" y="33385"/>
                    <a:pt x="52617" y="39101"/>
                    <a:pt x="41189" y="42910"/>
                  </a:cubicBezTo>
                  <a:cubicBezTo>
                    <a:pt x="38443" y="47029"/>
                    <a:pt x="34961" y="50743"/>
                    <a:pt x="32951" y="55266"/>
                  </a:cubicBezTo>
                  <a:cubicBezTo>
                    <a:pt x="29424" y="63201"/>
                    <a:pt x="24713" y="79980"/>
                    <a:pt x="24713" y="79980"/>
                  </a:cubicBezTo>
                  <a:cubicBezTo>
                    <a:pt x="26086" y="84099"/>
                    <a:pt x="25762" y="89267"/>
                    <a:pt x="28832" y="92337"/>
                  </a:cubicBezTo>
                  <a:cubicBezTo>
                    <a:pt x="31902" y="95407"/>
                    <a:pt x="36898" y="95796"/>
                    <a:pt x="41189" y="96456"/>
                  </a:cubicBezTo>
                  <a:cubicBezTo>
                    <a:pt x="54827" y="98554"/>
                    <a:pt x="68992" y="97228"/>
                    <a:pt x="82378" y="100574"/>
                  </a:cubicBezTo>
                  <a:cubicBezTo>
                    <a:pt x="86145" y="101516"/>
                    <a:pt x="87870" y="106066"/>
                    <a:pt x="90616" y="108812"/>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Freeform: Shape 38">
              <a:extLst>
                <a:ext uri="{FF2B5EF4-FFF2-40B4-BE49-F238E27FC236}">
                  <a16:creationId xmlns:a16="http://schemas.microsoft.com/office/drawing/2014/main" id="{550ABE47-CEF6-D04C-B4AF-7F219274E006}"/>
                </a:ext>
              </a:extLst>
            </p:cNvPr>
            <p:cNvSpPr/>
            <p:nvPr/>
          </p:nvSpPr>
          <p:spPr>
            <a:xfrm rot="20327600">
              <a:off x="6651702" y="4177525"/>
              <a:ext cx="90616" cy="108812"/>
            </a:xfrm>
            <a:custGeom>
              <a:avLst/>
              <a:gdLst>
                <a:gd name="connsiteX0" fmla="*/ 0 w 90616"/>
                <a:gd name="connsiteY0" fmla="*/ 5839 h 108812"/>
                <a:gd name="connsiteX1" fmla="*/ 57665 w 90616"/>
                <a:gd name="connsiteY1" fmla="*/ 5839 h 108812"/>
                <a:gd name="connsiteX2" fmla="*/ 41189 w 90616"/>
                <a:gd name="connsiteY2" fmla="*/ 42910 h 108812"/>
                <a:gd name="connsiteX3" fmla="*/ 32951 w 90616"/>
                <a:gd name="connsiteY3" fmla="*/ 55266 h 108812"/>
                <a:gd name="connsiteX4" fmla="*/ 24713 w 90616"/>
                <a:gd name="connsiteY4" fmla="*/ 79980 h 108812"/>
                <a:gd name="connsiteX5" fmla="*/ 28832 w 90616"/>
                <a:gd name="connsiteY5" fmla="*/ 92337 h 108812"/>
                <a:gd name="connsiteX6" fmla="*/ 41189 w 90616"/>
                <a:gd name="connsiteY6" fmla="*/ 96456 h 108812"/>
                <a:gd name="connsiteX7" fmla="*/ 82378 w 90616"/>
                <a:gd name="connsiteY7" fmla="*/ 100574 h 108812"/>
                <a:gd name="connsiteX8" fmla="*/ 90616 w 90616"/>
                <a:gd name="connsiteY8" fmla="*/ 108812 h 10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616" h="108812">
                  <a:moveTo>
                    <a:pt x="0" y="5839"/>
                  </a:moveTo>
                  <a:cubicBezTo>
                    <a:pt x="13816" y="3076"/>
                    <a:pt x="47327" y="-5792"/>
                    <a:pt x="57665" y="5839"/>
                  </a:cubicBezTo>
                  <a:cubicBezTo>
                    <a:pt x="82150" y="33385"/>
                    <a:pt x="52617" y="39101"/>
                    <a:pt x="41189" y="42910"/>
                  </a:cubicBezTo>
                  <a:cubicBezTo>
                    <a:pt x="38443" y="47029"/>
                    <a:pt x="34961" y="50743"/>
                    <a:pt x="32951" y="55266"/>
                  </a:cubicBezTo>
                  <a:cubicBezTo>
                    <a:pt x="29424" y="63201"/>
                    <a:pt x="24713" y="79980"/>
                    <a:pt x="24713" y="79980"/>
                  </a:cubicBezTo>
                  <a:cubicBezTo>
                    <a:pt x="26086" y="84099"/>
                    <a:pt x="25762" y="89267"/>
                    <a:pt x="28832" y="92337"/>
                  </a:cubicBezTo>
                  <a:cubicBezTo>
                    <a:pt x="31902" y="95407"/>
                    <a:pt x="36898" y="95796"/>
                    <a:pt x="41189" y="96456"/>
                  </a:cubicBezTo>
                  <a:cubicBezTo>
                    <a:pt x="54827" y="98554"/>
                    <a:pt x="68992" y="97228"/>
                    <a:pt x="82378" y="100574"/>
                  </a:cubicBezTo>
                  <a:cubicBezTo>
                    <a:pt x="86145" y="101516"/>
                    <a:pt x="87870" y="106066"/>
                    <a:pt x="90616" y="108812"/>
                  </a:cubicBezTo>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grpSp>
        <p:nvGrpSpPr>
          <p:cNvPr id="38" name="Group 37">
            <a:extLst>
              <a:ext uri="{FF2B5EF4-FFF2-40B4-BE49-F238E27FC236}">
                <a16:creationId xmlns:a16="http://schemas.microsoft.com/office/drawing/2014/main" id="{0320CC26-9FAE-B04D-835B-E82B9DA2B3A9}"/>
              </a:ext>
            </a:extLst>
          </p:cNvPr>
          <p:cNvGrpSpPr/>
          <p:nvPr/>
        </p:nvGrpSpPr>
        <p:grpSpPr>
          <a:xfrm rot="5400000">
            <a:off x="2379625" y="3264063"/>
            <a:ext cx="2827054" cy="2610062"/>
            <a:chOff x="4011249" y="1377975"/>
            <a:chExt cx="2827054" cy="2610062"/>
          </a:xfrm>
        </p:grpSpPr>
        <p:grpSp>
          <p:nvGrpSpPr>
            <p:cNvPr id="39" name="Group 38">
              <a:extLst>
                <a:ext uri="{FF2B5EF4-FFF2-40B4-BE49-F238E27FC236}">
                  <a16:creationId xmlns:a16="http://schemas.microsoft.com/office/drawing/2014/main" id="{D6DD707A-E79A-D74E-9F29-68F3EC7466C3}"/>
                </a:ext>
              </a:extLst>
            </p:cNvPr>
            <p:cNvGrpSpPr/>
            <p:nvPr/>
          </p:nvGrpSpPr>
          <p:grpSpPr>
            <a:xfrm>
              <a:off x="4011249" y="1377975"/>
              <a:ext cx="2827054" cy="2610062"/>
              <a:chOff x="0" y="0"/>
              <a:chExt cx="1663700" cy="1626870"/>
            </a:xfrm>
          </p:grpSpPr>
          <p:pic>
            <p:nvPicPr>
              <p:cNvPr id="48" name="Google Shape;124;p6">
                <a:extLst>
                  <a:ext uri="{FF2B5EF4-FFF2-40B4-BE49-F238E27FC236}">
                    <a16:creationId xmlns:a16="http://schemas.microsoft.com/office/drawing/2014/main" id="{404D15C8-221F-BA47-8087-2D28CA6671D8}"/>
                  </a:ext>
                </a:extLst>
              </p:cNvPr>
              <p:cNvPicPr/>
              <p:nvPr/>
            </p:nvPicPr>
            <p:blipFill rotWithShape="1">
              <a:blip r:embed="rId4" cstate="screen">
                <a:alphaModFix/>
                <a:extLst>
                  <a:ext uri="{28A0092B-C50C-407E-A947-70E740481C1C}">
                    <a14:useLocalDpi xmlns:a14="http://schemas.microsoft.com/office/drawing/2010/main"/>
                  </a:ext>
                </a:extLst>
              </a:blip>
              <a:srcRect/>
              <a:stretch/>
            </p:blipFill>
            <p:spPr>
              <a:xfrm>
                <a:off x="0" y="0"/>
                <a:ext cx="1663700" cy="1626870"/>
              </a:xfrm>
              <a:prstGeom prst="rect">
                <a:avLst/>
              </a:prstGeom>
              <a:noFill/>
              <a:ln>
                <a:noFill/>
              </a:ln>
            </p:spPr>
          </p:pic>
          <p:grpSp>
            <p:nvGrpSpPr>
              <p:cNvPr id="49" name="Group 48">
                <a:extLst>
                  <a:ext uri="{FF2B5EF4-FFF2-40B4-BE49-F238E27FC236}">
                    <a16:creationId xmlns:a16="http://schemas.microsoft.com/office/drawing/2014/main" id="{1D60282C-237B-8247-A5AD-0C7C02036189}"/>
                  </a:ext>
                </a:extLst>
              </p:cNvPr>
              <p:cNvGrpSpPr/>
              <p:nvPr/>
            </p:nvGrpSpPr>
            <p:grpSpPr>
              <a:xfrm>
                <a:off x="277101" y="175429"/>
                <a:ext cx="1207154" cy="1308632"/>
                <a:chOff x="5610" y="12102"/>
                <a:chExt cx="1319578" cy="1456876"/>
              </a:xfrm>
            </p:grpSpPr>
            <p:sp>
              <p:nvSpPr>
                <p:cNvPr id="50" name="Oval 49">
                  <a:extLst>
                    <a:ext uri="{FF2B5EF4-FFF2-40B4-BE49-F238E27FC236}">
                      <a16:creationId xmlns:a16="http://schemas.microsoft.com/office/drawing/2014/main" id="{8BE79FAA-4B85-5549-8BF1-2AFB3F46F810}"/>
                    </a:ext>
                  </a:extLst>
                </p:cNvPr>
                <p:cNvSpPr/>
                <p:nvPr/>
              </p:nvSpPr>
              <p:spPr>
                <a:xfrm rot="225756">
                  <a:off x="5610" y="411497"/>
                  <a:ext cx="79720" cy="152602"/>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a:p>
              </p:txBody>
            </p:sp>
            <p:sp>
              <p:nvSpPr>
                <p:cNvPr id="51" name="Oval 50">
                  <a:extLst>
                    <a:ext uri="{FF2B5EF4-FFF2-40B4-BE49-F238E27FC236}">
                      <a16:creationId xmlns:a16="http://schemas.microsoft.com/office/drawing/2014/main" id="{6C3AF62B-6A77-1640-BB5A-F937AE0B3FEA}"/>
                    </a:ext>
                  </a:extLst>
                </p:cNvPr>
                <p:cNvSpPr/>
                <p:nvPr/>
              </p:nvSpPr>
              <p:spPr>
                <a:xfrm rot="3731736">
                  <a:off x="442466" y="-24339"/>
                  <a:ext cx="79720" cy="152602"/>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a:p>
              </p:txBody>
            </p:sp>
            <p:sp>
              <p:nvSpPr>
                <p:cNvPr id="52" name="Oval 51">
                  <a:extLst>
                    <a:ext uri="{FF2B5EF4-FFF2-40B4-BE49-F238E27FC236}">
                      <a16:creationId xmlns:a16="http://schemas.microsoft.com/office/drawing/2014/main" id="{8A4E0E28-CEC4-D24A-B32B-17D529CDC745}"/>
                    </a:ext>
                  </a:extLst>
                </p:cNvPr>
                <p:cNvSpPr/>
                <p:nvPr/>
              </p:nvSpPr>
              <p:spPr>
                <a:xfrm rot="19999254">
                  <a:off x="816219" y="405446"/>
                  <a:ext cx="79720" cy="152602"/>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a:p>
              </p:txBody>
            </p:sp>
            <p:sp>
              <p:nvSpPr>
                <p:cNvPr id="53" name="Oval 52">
                  <a:extLst>
                    <a:ext uri="{FF2B5EF4-FFF2-40B4-BE49-F238E27FC236}">
                      <a16:creationId xmlns:a16="http://schemas.microsoft.com/office/drawing/2014/main" id="{1284605B-1F61-7B49-BA4D-A0AF96B684B9}"/>
                    </a:ext>
                  </a:extLst>
                </p:cNvPr>
                <p:cNvSpPr/>
                <p:nvPr/>
              </p:nvSpPr>
              <p:spPr>
                <a:xfrm rot="18049468">
                  <a:off x="1077717" y="104236"/>
                  <a:ext cx="79375" cy="152400"/>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a:p>
              </p:txBody>
            </p:sp>
            <p:sp>
              <p:nvSpPr>
                <p:cNvPr id="54" name="Oval 53">
                  <a:extLst>
                    <a:ext uri="{FF2B5EF4-FFF2-40B4-BE49-F238E27FC236}">
                      <a16:creationId xmlns:a16="http://schemas.microsoft.com/office/drawing/2014/main" id="{FCC82114-C21B-5E44-AF27-389ED24035C8}"/>
                    </a:ext>
                  </a:extLst>
                </p:cNvPr>
                <p:cNvSpPr/>
                <p:nvPr/>
              </p:nvSpPr>
              <p:spPr>
                <a:xfrm rot="3116046">
                  <a:off x="371175" y="647462"/>
                  <a:ext cx="79720" cy="152602"/>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a:p>
              </p:txBody>
            </p:sp>
            <p:sp>
              <p:nvSpPr>
                <p:cNvPr id="55" name="Oval 54">
                  <a:extLst>
                    <a:ext uri="{FF2B5EF4-FFF2-40B4-BE49-F238E27FC236}">
                      <a16:creationId xmlns:a16="http://schemas.microsoft.com/office/drawing/2014/main" id="{6F0116C4-2E79-4C40-BA71-B4F37724EFEB}"/>
                    </a:ext>
                  </a:extLst>
                </p:cNvPr>
                <p:cNvSpPr/>
                <p:nvPr/>
              </p:nvSpPr>
              <p:spPr>
                <a:xfrm rot="18923384">
                  <a:off x="53887" y="1316376"/>
                  <a:ext cx="79720" cy="152602"/>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a:p>
              </p:txBody>
            </p:sp>
            <p:sp>
              <p:nvSpPr>
                <p:cNvPr id="56" name="Oval 55">
                  <a:extLst>
                    <a:ext uri="{FF2B5EF4-FFF2-40B4-BE49-F238E27FC236}">
                      <a16:creationId xmlns:a16="http://schemas.microsoft.com/office/drawing/2014/main" id="{22C8700E-C83A-CC48-8F2A-9B6693221E90}"/>
                    </a:ext>
                  </a:extLst>
                </p:cNvPr>
                <p:cNvSpPr/>
                <p:nvPr/>
              </p:nvSpPr>
              <p:spPr>
                <a:xfrm rot="225756">
                  <a:off x="465015" y="1201278"/>
                  <a:ext cx="79720" cy="152602"/>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a:p>
              </p:txBody>
            </p:sp>
            <p:sp>
              <p:nvSpPr>
                <p:cNvPr id="57" name="Oval 56">
                  <a:extLst>
                    <a:ext uri="{FF2B5EF4-FFF2-40B4-BE49-F238E27FC236}">
                      <a16:creationId xmlns:a16="http://schemas.microsoft.com/office/drawing/2014/main" id="{B8CB2D9E-E978-384C-98AE-FE8281A4AA17}"/>
                    </a:ext>
                  </a:extLst>
                </p:cNvPr>
                <p:cNvSpPr/>
                <p:nvPr/>
              </p:nvSpPr>
              <p:spPr>
                <a:xfrm rot="19494021">
                  <a:off x="1245468" y="1277620"/>
                  <a:ext cx="79720" cy="152602"/>
                </a:xfrm>
                <a:prstGeom prst="ellipse">
                  <a:avLst/>
                </a:prstGeom>
                <a:solidFill>
                  <a:schemeClr val="accent3">
                    <a:lumMod val="20000"/>
                    <a:lumOff val="8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a:p>
              </p:txBody>
            </p:sp>
          </p:grpSp>
        </p:grpSp>
        <p:sp>
          <p:nvSpPr>
            <p:cNvPr id="40" name="Freeform: Shape 2">
              <a:extLst>
                <a:ext uri="{FF2B5EF4-FFF2-40B4-BE49-F238E27FC236}">
                  <a16:creationId xmlns:a16="http://schemas.microsoft.com/office/drawing/2014/main" id="{C22878A2-8FF5-804D-8E6A-CC7F41C582D7}"/>
                </a:ext>
              </a:extLst>
            </p:cNvPr>
            <p:cNvSpPr/>
            <p:nvPr/>
          </p:nvSpPr>
          <p:spPr>
            <a:xfrm>
              <a:off x="4478340" y="2289110"/>
              <a:ext cx="112469" cy="130629"/>
            </a:xfrm>
            <a:custGeom>
              <a:avLst/>
              <a:gdLst>
                <a:gd name="connsiteX0" fmla="*/ 112321 w 112469"/>
                <a:gd name="connsiteY0" fmla="*/ 0 h 130629"/>
                <a:gd name="connsiteX1" fmla="*/ 6574 w 112469"/>
                <a:gd name="connsiteY1" fmla="*/ 6221 h 130629"/>
                <a:gd name="connsiteX2" fmla="*/ 6574 w 112469"/>
                <a:gd name="connsiteY2" fmla="*/ 49763 h 130629"/>
                <a:gd name="connsiteX3" fmla="*/ 31456 w 112469"/>
                <a:gd name="connsiteY3" fmla="*/ 62204 h 130629"/>
                <a:gd name="connsiteX4" fmla="*/ 81219 w 112469"/>
                <a:gd name="connsiteY4" fmla="*/ 74645 h 130629"/>
                <a:gd name="connsiteX5" fmla="*/ 99880 w 112469"/>
                <a:gd name="connsiteY5" fmla="*/ 80866 h 130629"/>
                <a:gd name="connsiteX6" fmla="*/ 112321 w 112469"/>
                <a:gd name="connsiteY6" fmla="*/ 99527 h 130629"/>
                <a:gd name="connsiteX7" fmla="*/ 93660 w 112469"/>
                <a:gd name="connsiteY7" fmla="*/ 111968 h 130629"/>
                <a:gd name="connsiteX8" fmla="*/ 56338 w 112469"/>
                <a:gd name="connsiteY8" fmla="*/ 124408 h 130629"/>
                <a:gd name="connsiteX9" fmla="*/ 25236 w 112469"/>
                <a:gd name="connsiteY9" fmla="*/ 130629 h 13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9" h="130629">
                  <a:moveTo>
                    <a:pt x="112321" y="0"/>
                  </a:moveTo>
                  <a:cubicBezTo>
                    <a:pt x="77072" y="2074"/>
                    <a:pt x="41043" y="-1439"/>
                    <a:pt x="6574" y="6221"/>
                  </a:cubicBezTo>
                  <a:cubicBezTo>
                    <a:pt x="-7985" y="9456"/>
                    <a:pt x="6111" y="49208"/>
                    <a:pt x="6574" y="49763"/>
                  </a:cubicBezTo>
                  <a:cubicBezTo>
                    <a:pt x="12510" y="56887"/>
                    <a:pt x="22933" y="58551"/>
                    <a:pt x="31456" y="62204"/>
                  </a:cubicBezTo>
                  <a:cubicBezTo>
                    <a:pt x="51368" y="70738"/>
                    <a:pt x="57842" y="68801"/>
                    <a:pt x="81219" y="74645"/>
                  </a:cubicBezTo>
                  <a:cubicBezTo>
                    <a:pt x="87580" y="76235"/>
                    <a:pt x="93660" y="78792"/>
                    <a:pt x="99880" y="80866"/>
                  </a:cubicBezTo>
                  <a:cubicBezTo>
                    <a:pt x="104027" y="87086"/>
                    <a:pt x="113787" y="92196"/>
                    <a:pt x="112321" y="99527"/>
                  </a:cubicBezTo>
                  <a:cubicBezTo>
                    <a:pt x="110855" y="106858"/>
                    <a:pt x="100492" y="108932"/>
                    <a:pt x="93660" y="111968"/>
                  </a:cubicBezTo>
                  <a:cubicBezTo>
                    <a:pt x="81677" y="117294"/>
                    <a:pt x="69197" y="121836"/>
                    <a:pt x="56338" y="124408"/>
                  </a:cubicBezTo>
                  <a:lnTo>
                    <a:pt x="25236" y="130629"/>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Freeform: Shape 49">
              <a:extLst>
                <a:ext uri="{FF2B5EF4-FFF2-40B4-BE49-F238E27FC236}">
                  <a16:creationId xmlns:a16="http://schemas.microsoft.com/office/drawing/2014/main" id="{83BCD2FE-DAFB-F545-AA2E-E07965DCE519}"/>
                </a:ext>
              </a:extLst>
            </p:cNvPr>
            <p:cNvSpPr/>
            <p:nvPr/>
          </p:nvSpPr>
          <p:spPr>
            <a:xfrm rot="3111178">
              <a:off x="5059781" y="2617691"/>
              <a:ext cx="112469" cy="130629"/>
            </a:xfrm>
            <a:custGeom>
              <a:avLst/>
              <a:gdLst>
                <a:gd name="connsiteX0" fmla="*/ 112321 w 112469"/>
                <a:gd name="connsiteY0" fmla="*/ 0 h 130629"/>
                <a:gd name="connsiteX1" fmla="*/ 6574 w 112469"/>
                <a:gd name="connsiteY1" fmla="*/ 6221 h 130629"/>
                <a:gd name="connsiteX2" fmla="*/ 6574 w 112469"/>
                <a:gd name="connsiteY2" fmla="*/ 49763 h 130629"/>
                <a:gd name="connsiteX3" fmla="*/ 31456 w 112469"/>
                <a:gd name="connsiteY3" fmla="*/ 62204 h 130629"/>
                <a:gd name="connsiteX4" fmla="*/ 81219 w 112469"/>
                <a:gd name="connsiteY4" fmla="*/ 74645 h 130629"/>
                <a:gd name="connsiteX5" fmla="*/ 99880 w 112469"/>
                <a:gd name="connsiteY5" fmla="*/ 80866 h 130629"/>
                <a:gd name="connsiteX6" fmla="*/ 112321 w 112469"/>
                <a:gd name="connsiteY6" fmla="*/ 99527 h 130629"/>
                <a:gd name="connsiteX7" fmla="*/ 93660 w 112469"/>
                <a:gd name="connsiteY7" fmla="*/ 111968 h 130629"/>
                <a:gd name="connsiteX8" fmla="*/ 56338 w 112469"/>
                <a:gd name="connsiteY8" fmla="*/ 124408 h 130629"/>
                <a:gd name="connsiteX9" fmla="*/ 25236 w 112469"/>
                <a:gd name="connsiteY9" fmla="*/ 130629 h 13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9" h="130629">
                  <a:moveTo>
                    <a:pt x="112321" y="0"/>
                  </a:moveTo>
                  <a:cubicBezTo>
                    <a:pt x="77072" y="2074"/>
                    <a:pt x="41043" y="-1439"/>
                    <a:pt x="6574" y="6221"/>
                  </a:cubicBezTo>
                  <a:cubicBezTo>
                    <a:pt x="-7985" y="9456"/>
                    <a:pt x="6111" y="49208"/>
                    <a:pt x="6574" y="49763"/>
                  </a:cubicBezTo>
                  <a:cubicBezTo>
                    <a:pt x="12510" y="56887"/>
                    <a:pt x="22933" y="58551"/>
                    <a:pt x="31456" y="62204"/>
                  </a:cubicBezTo>
                  <a:cubicBezTo>
                    <a:pt x="51368" y="70738"/>
                    <a:pt x="57842" y="68801"/>
                    <a:pt x="81219" y="74645"/>
                  </a:cubicBezTo>
                  <a:cubicBezTo>
                    <a:pt x="87580" y="76235"/>
                    <a:pt x="93660" y="78792"/>
                    <a:pt x="99880" y="80866"/>
                  </a:cubicBezTo>
                  <a:cubicBezTo>
                    <a:pt x="104027" y="87086"/>
                    <a:pt x="113787" y="92196"/>
                    <a:pt x="112321" y="99527"/>
                  </a:cubicBezTo>
                  <a:cubicBezTo>
                    <a:pt x="110855" y="106858"/>
                    <a:pt x="100492" y="108932"/>
                    <a:pt x="93660" y="111968"/>
                  </a:cubicBezTo>
                  <a:cubicBezTo>
                    <a:pt x="81677" y="117294"/>
                    <a:pt x="69197" y="121836"/>
                    <a:pt x="56338" y="124408"/>
                  </a:cubicBezTo>
                  <a:lnTo>
                    <a:pt x="25236" y="130629"/>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Freeform: Shape 50">
              <a:extLst>
                <a:ext uri="{FF2B5EF4-FFF2-40B4-BE49-F238E27FC236}">
                  <a16:creationId xmlns:a16="http://schemas.microsoft.com/office/drawing/2014/main" id="{71B7B1EA-3BFD-4844-A80D-907F6981A751}"/>
                </a:ext>
              </a:extLst>
            </p:cNvPr>
            <p:cNvSpPr/>
            <p:nvPr/>
          </p:nvSpPr>
          <p:spPr>
            <a:xfrm rot="2972890">
              <a:off x="5154567" y="1651551"/>
              <a:ext cx="112469" cy="130629"/>
            </a:xfrm>
            <a:custGeom>
              <a:avLst/>
              <a:gdLst>
                <a:gd name="connsiteX0" fmla="*/ 112321 w 112469"/>
                <a:gd name="connsiteY0" fmla="*/ 0 h 130629"/>
                <a:gd name="connsiteX1" fmla="*/ 6574 w 112469"/>
                <a:gd name="connsiteY1" fmla="*/ 6221 h 130629"/>
                <a:gd name="connsiteX2" fmla="*/ 6574 w 112469"/>
                <a:gd name="connsiteY2" fmla="*/ 49763 h 130629"/>
                <a:gd name="connsiteX3" fmla="*/ 31456 w 112469"/>
                <a:gd name="connsiteY3" fmla="*/ 62204 h 130629"/>
                <a:gd name="connsiteX4" fmla="*/ 81219 w 112469"/>
                <a:gd name="connsiteY4" fmla="*/ 74645 h 130629"/>
                <a:gd name="connsiteX5" fmla="*/ 99880 w 112469"/>
                <a:gd name="connsiteY5" fmla="*/ 80866 h 130629"/>
                <a:gd name="connsiteX6" fmla="*/ 112321 w 112469"/>
                <a:gd name="connsiteY6" fmla="*/ 99527 h 130629"/>
                <a:gd name="connsiteX7" fmla="*/ 93660 w 112469"/>
                <a:gd name="connsiteY7" fmla="*/ 111968 h 130629"/>
                <a:gd name="connsiteX8" fmla="*/ 56338 w 112469"/>
                <a:gd name="connsiteY8" fmla="*/ 124408 h 130629"/>
                <a:gd name="connsiteX9" fmla="*/ 25236 w 112469"/>
                <a:gd name="connsiteY9" fmla="*/ 130629 h 13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9" h="130629">
                  <a:moveTo>
                    <a:pt x="112321" y="0"/>
                  </a:moveTo>
                  <a:cubicBezTo>
                    <a:pt x="77072" y="2074"/>
                    <a:pt x="41043" y="-1439"/>
                    <a:pt x="6574" y="6221"/>
                  </a:cubicBezTo>
                  <a:cubicBezTo>
                    <a:pt x="-7985" y="9456"/>
                    <a:pt x="6111" y="49208"/>
                    <a:pt x="6574" y="49763"/>
                  </a:cubicBezTo>
                  <a:cubicBezTo>
                    <a:pt x="12510" y="56887"/>
                    <a:pt x="22933" y="58551"/>
                    <a:pt x="31456" y="62204"/>
                  </a:cubicBezTo>
                  <a:cubicBezTo>
                    <a:pt x="51368" y="70738"/>
                    <a:pt x="57842" y="68801"/>
                    <a:pt x="81219" y="74645"/>
                  </a:cubicBezTo>
                  <a:cubicBezTo>
                    <a:pt x="87580" y="76235"/>
                    <a:pt x="93660" y="78792"/>
                    <a:pt x="99880" y="80866"/>
                  </a:cubicBezTo>
                  <a:cubicBezTo>
                    <a:pt x="104027" y="87086"/>
                    <a:pt x="113787" y="92196"/>
                    <a:pt x="112321" y="99527"/>
                  </a:cubicBezTo>
                  <a:cubicBezTo>
                    <a:pt x="110855" y="106858"/>
                    <a:pt x="100492" y="108932"/>
                    <a:pt x="93660" y="111968"/>
                  </a:cubicBezTo>
                  <a:cubicBezTo>
                    <a:pt x="81677" y="117294"/>
                    <a:pt x="69197" y="121836"/>
                    <a:pt x="56338" y="124408"/>
                  </a:cubicBezTo>
                  <a:lnTo>
                    <a:pt x="25236" y="130629"/>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Freeform: Shape 51">
              <a:extLst>
                <a:ext uri="{FF2B5EF4-FFF2-40B4-BE49-F238E27FC236}">
                  <a16:creationId xmlns:a16="http://schemas.microsoft.com/office/drawing/2014/main" id="{2E5D901A-43DF-FB43-B40E-D4FF877BF33D}"/>
                </a:ext>
              </a:extLst>
            </p:cNvPr>
            <p:cNvSpPr/>
            <p:nvPr/>
          </p:nvSpPr>
          <p:spPr>
            <a:xfrm rot="19746660">
              <a:off x="5745466" y="2279632"/>
              <a:ext cx="112469" cy="130629"/>
            </a:xfrm>
            <a:custGeom>
              <a:avLst/>
              <a:gdLst>
                <a:gd name="connsiteX0" fmla="*/ 112321 w 112469"/>
                <a:gd name="connsiteY0" fmla="*/ 0 h 130629"/>
                <a:gd name="connsiteX1" fmla="*/ 6574 w 112469"/>
                <a:gd name="connsiteY1" fmla="*/ 6221 h 130629"/>
                <a:gd name="connsiteX2" fmla="*/ 6574 w 112469"/>
                <a:gd name="connsiteY2" fmla="*/ 49763 h 130629"/>
                <a:gd name="connsiteX3" fmla="*/ 31456 w 112469"/>
                <a:gd name="connsiteY3" fmla="*/ 62204 h 130629"/>
                <a:gd name="connsiteX4" fmla="*/ 81219 w 112469"/>
                <a:gd name="connsiteY4" fmla="*/ 74645 h 130629"/>
                <a:gd name="connsiteX5" fmla="*/ 99880 w 112469"/>
                <a:gd name="connsiteY5" fmla="*/ 80866 h 130629"/>
                <a:gd name="connsiteX6" fmla="*/ 112321 w 112469"/>
                <a:gd name="connsiteY6" fmla="*/ 99527 h 130629"/>
                <a:gd name="connsiteX7" fmla="*/ 93660 w 112469"/>
                <a:gd name="connsiteY7" fmla="*/ 111968 h 130629"/>
                <a:gd name="connsiteX8" fmla="*/ 56338 w 112469"/>
                <a:gd name="connsiteY8" fmla="*/ 124408 h 130629"/>
                <a:gd name="connsiteX9" fmla="*/ 25236 w 112469"/>
                <a:gd name="connsiteY9" fmla="*/ 130629 h 13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9" h="130629">
                  <a:moveTo>
                    <a:pt x="112321" y="0"/>
                  </a:moveTo>
                  <a:cubicBezTo>
                    <a:pt x="77072" y="2074"/>
                    <a:pt x="41043" y="-1439"/>
                    <a:pt x="6574" y="6221"/>
                  </a:cubicBezTo>
                  <a:cubicBezTo>
                    <a:pt x="-7985" y="9456"/>
                    <a:pt x="6111" y="49208"/>
                    <a:pt x="6574" y="49763"/>
                  </a:cubicBezTo>
                  <a:cubicBezTo>
                    <a:pt x="12510" y="56887"/>
                    <a:pt x="22933" y="58551"/>
                    <a:pt x="31456" y="62204"/>
                  </a:cubicBezTo>
                  <a:cubicBezTo>
                    <a:pt x="51368" y="70738"/>
                    <a:pt x="57842" y="68801"/>
                    <a:pt x="81219" y="74645"/>
                  </a:cubicBezTo>
                  <a:cubicBezTo>
                    <a:pt x="87580" y="76235"/>
                    <a:pt x="93660" y="78792"/>
                    <a:pt x="99880" y="80866"/>
                  </a:cubicBezTo>
                  <a:cubicBezTo>
                    <a:pt x="104027" y="87086"/>
                    <a:pt x="113787" y="92196"/>
                    <a:pt x="112321" y="99527"/>
                  </a:cubicBezTo>
                  <a:cubicBezTo>
                    <a:pt x="110855" y="106858"/>
                    <a:pt x="100492" y="108932"/>
                    <a:pt x="93660" y="111968"/>
                  </a:cubicBezTo>
                  <a:cubicBezTo>
                    <a:pt x="81677" y="117294"/>
                    <a:pt x="69197" y="121836"/>
                    <a:pt x="56338" y="124408"/>
                  </a:cubicBezTo>
                  <a:lnTo>
                    <a:pt x="25236" y="130629"/>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Freeform: Shape 52">
              <a:extLst>
                <a:ext uri="{FF2B5EF4-FFF2-40B4-BE49-F238E27FC236}">
                  <a16:creationId xmlns:a16="http://schemas.microsoft.com/office/drawing/2014/main" id="{72CAAAE3-7779-8D41-AE6E-D921DA13244D}"/>
                </a:ext>
              </a:extLst>
            </p:cNvPr>
            <p:cNvSpPr/>
            <p:nvPr/>
          </p:nvSpPr>
          <p:spPr>
            <a:xfrm rot="18284433">
              <a:off x="6154148" y="1841119"/>
              <a:ext cx="112469" cy="130629"/>
            </a:xfrm>
            <a:custGeom>
              <a:avLst/>
              <a:gdLst>
                <a:gd name="connsiteX0" fmla="*/ 112321 w 112469"/>
                <a:gd name="connsiteY0" fmla="*/ 0 h 130629"/>
                <a:gd name="connsiteX1" fmla="*/ 6574 w 112469"/>
                <a:gd name="connsiteY1" fmla="*/ 6221 h 130629"/>
                <a:gd name="connsiteX2" fmla="*/ 6574 w 112469"/>
                <a:gd name="connsiteY2" fmla="*/ 49763 h 130629"/>
                <a:gd name="connsiteX3" fmla="*/ 31456 w 112469"/>
                <a:gd name="connsiteY3" fmla="*/ 62204 h 130629"/>
                <a:gd name="connsiteX4" fmla="*/ 81219 w 112469"/>
                <a:gd name="connsiteY4" fmla="*/ 74645 h 130629"/>
                <a:gd name="connsiteX5" fmla="*/ 99880 w 112469"/>
                <a:gd name="connsiteY5" fmla="*/ 80866 h 130629"/>
                <a:gd name="connsiteX6" fmla="*/ 112321 w 112469"/>
                <a:gd name="connsiteY6" fmla="*/ 99527 h 130629"/>
                <a:gd name="connsiteX7" fmla="*/ 93660 w 112469"/>
                <a:gd name="connsiteY7" fmla="*/ 111968 h 130629"/>
                <a:gd name="connsiteX8" fmla="*/ 56338 w 112469"/>
                <a:gd name="connsiteY8" fmla="*/ 124408 h 130629"/>
                <a:gd name="connsiteX9" fmla="*/ 25236 w 112469"/>
                <a:gd name="connsiteY9" fmla="*/ 130629 h 13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9" h="130629">
                  <a:moveTo>
                    <a:pt x="112321" y="0"/>
                  </a:moveTo>
                  <a:cubicBezTo>
                    <a:pt x="77072" y="2074"/>
                    <a:pt x="41043" y="-1439"/>
                    <a:pt x="6574" y="6221"/>
                  </a:cubicBezTo>
                  <a:cubicBezTo>
                    <a:pt x="-7985" y="9456"/>
                    <a:pt x="6111" y="49208"/>
                    <a:pt x="6574" y="49763"/>
                  </a:cubicBezTo>
                  <a:cubicBezTo>
                    <a:pt x="12510" y="56887"/>
                    <a:pt x="22933" y="58551"/>
                    <a:pt x="31456" y="62204"/>
                  </a:cubicBezTo>
                  <a:cubicBezTo>
                    <a:pt x="51368" y="70738"/>
                    <a:pt x="57842" y="68801"/>
                    <a:pt x="81219" y="74645"/>
                  </a:cubicBezTo>
                  <a:cubicBezTo>
                    <a:pt x="87580" y="76235"/>
                    <a:pt x="93660" y="78792"/>
                    <a:pt x="99880" y="80866"/>
                  </a:cubicBezTo>
                  <a:cubicBezTo>
                    <a:pt x="104027" y="87086"/>
                    <a:pt x="113787" y="92196"/>
                    <a:pt x="112321" y="99527"/>
                  </a:cubicBezTo>
                  <a:cubicBezTo>
                    <a:pt x="110855" y="106858"/>
                    <a:pt x="100492" y="108932"/>
                    <a:pt x="93660" y="111968"/>
                  </a:cubicBezTo>
                  <a:cubicBezTo>
                    <a:pt x="81677" y="117294"/>
                    <a:pt x="69197" y="121836"/>
                    <a:pt x="56338" y="124408"/>
                  </a:cubicBezTo>
                  <a:lnTo>
                    <a:pt x="25236" y="130629"/>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Freeform: Shape 53">
              <a:extLst>
                <a:ext uri="{FF2B5EF4-FFF2-40B4-BE49-F238E27FC236}">
                  <a16:creationId xmlns:a16="http://schemas.microsoft.com/office/drawing/2014/main" id="{0F8CE3D2-FBDC-994A-A478-180A29A871EB}"/>
                </a:ext>
              </a:extLst>
            </p:cNvPr>
            <p:cNvSpPr/>
            <p:nvPr/>
          </p:nvSpPr>
          <p:spPr>
            <a:xfrm>
              <a:off x="5202116" y="3431152"/>
              <a:ext cx="112469" cy="130629"/>
            </a:xfrm>
            <a:custGeom>
              <a:avLst/>
              <a:gdLst>
                <a:gd name="connsiteX0" fmla="*/ 112321 w 112469"/>
                <a:gd name="connsiteY0" fmla="*/ 0 h 130629"/>
                <a:gd name="connsiteX1" fmla="*/ 6574 w 112469"/>
                <a:gd name="connsiteY1" fmla="*/ 6221 h 130629"/>
                <a:gd name="connsiteX2" fmla="*/ 6574 w 112469"/>
                <a:gd name="connsiteY2" fmla="*/ 49763 h 130629"/>
                <a:gd name="connsiteX3" fmla="*/ 31456 w 112469"/>
                <a:gd name="connsiteY3" fmla="*/ 62204 h 130629"/>
                <a:gd name="connsiteX4" fmla="*/ 81219 w 112469"/>
                <a:gd name="connsiteY4" fmla="*/ 74645 h 130629"/>
                <a:gd name="connsiteX5" fmla="*/ 99880 w 112469"/>
                <a:gd name="connsiteY5" fmla="*/ 80866 h 130629"/>
                <a:gd name="connsiteX6" fmla="*/ 112321 w 112469"/>
                <a:gd name="connsiteY6" fmla="*/ 99527 h 130629"/>
                <a:gd name="connsiteX7" fmla="*/ 93660 w 112469"/>
                <a:gd name="connsiteY7" fmla="*/ 111968 h 130629"/>
                <a:gd name="connsiteX8" fmla="*/ 56338 w 112469"/>
                <a:gd name="connsiteY8" fmla="*/ 124408 h 130629"/>
                <a:gd name="connsiteX9" fmla="*/ 25236 w 112469"/>
                <a:gd name="connsiteY9" fmla="*/ 130629 h 13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9" h="130629">
                  <a:moveTo>
                    <a:pt x="112321" y="0"/>
                  </a:moveTo>
                  <a:cubicBezTo>
                    <a:pt x="77072" y="2074"/>
                    <a:pt x="41043" y="-1439"/>
                    <a:pt x="6574" y="6221"/>
                  </a:cubicBezTo>
                  <a:cubicBezTo>
                    <a:pt x="-7985" y="9456"/>
                    <a:pt x="6111" y="49208"/>
                    <a:pt x="6574" y="49763"/>
                  </a:cubicBezTo>
                  <a:cubicBezTo>
                    <a:pt x="12510" y="56887"/>
                    <a:pt x="22933" y="58551"/>
                    <a:pt x="31456" y="62204"/>
                  </a:cubicBezTo>
                  <a:cubicBezTo>
                    <a:pt x="51368" y="70738"/>
                    <a:pt x="57842" y="68801"/>
                    <a:pt x="81219" y="74645"/>
                  </a:cubicBezTo>
                  <a:cubicBezTo>
                    <a:pt x="87580" y="76235"/>
                    <a:pt x="93660" y="78792"/>
                    <a:pt x="99880" y="80866"/>
                  </a:cubicBezTo>
                  <a:cubicBezTo>
                    <a:pt x="104027" y="87086"/>
                    <a:pt x="113787" y="92196"/>
                    <a:pt x="112321" y="99527"/>
                  </a:cubicBezTo>
                  <a:cubicBezTo>
                    <a:pt x="110855" y="106858"/>
                    <a:pt x="100492" y="108932"/>
                    <a:pt x="93660" y="111968"/>
                  </a:cubicBezTo>
                  <a:cubicBezTo>
                    <a:pt x="81677" y="117294"/>
                    <a:pt x="69197" y="121836"/>
                    <a:pt x="56338" y="124408"/>
                  </a:cubicBezTo>
                  <a:lnTo>
                    <a:pt x="25236" y="130629"/>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Freeform: Shape 54">
              <a:extLst>
                <a:ext uri="{FF2B5EF4-FFF2-40B4-BE49-F238E27FC236}">
                  <a16:creationId xmlns:a16="http://schemas.microsoft.com/office/drawing/2014/main" id="{9F5A9ACA-3AB7-9E48-9A44-7788BFE0F0B8}"/>
                </a:ext>
              </a:extLst>
            </p:cNvPr>
            <p:cNvSpPr/>
            <p:nvPr/>
          </p:nvSpPr>
          <p:spPr>
            <a:xfrm rot="18671178">
              <a:off x="4572957" y="3595002"/>
              <a:ext cx="112469" cy="130629"/>
            </a:xfrm>
            <a:custGeom>
              <a:avLst/>
              <a:gdLst>
                <a:gd name="connsiteX0" fmla="*/ 112321 w 112469"/>
                <a:gd name="connsiteY0" fmla="*/ 0 h 130629"/>
                <a:gd name="connsiteX1" fmla="*/ 6574 w 112469"/>
                <a:gd name="connsiteY1" fmla="*/ 6221 h 130629"/>
                <a:gd name="connsiteX2" fmla="*/ 6574 w 112469"/>
                <a:gd name="connsiteY2" fmla="*/ 49763 h 130629"/>
                <a:gd name="connsiteX3" fmla="*/ 31456 w 112469"/>
                <a:gd name="connsiteY3" fmla="*/ 62204 h 130629"/>
                <a:gd name="connsiteX4" fmla="*/ 81219 w 112469"/>
                <a:gd name="connsiteY4" fmla="*/ 74645 h 130629"/>
                <a:gd name="connsiteX5" fmla="*/ 99880 w 112469"/>
                <a:gd name="connsiteY5" fmla="*/ 80866 h 130629"/>
                <a:gd name="connsiteX6" fmla="*/ 112321 w 112469"/>
                <a:gd name="connsiteY6" fmla="*/ 99527 h 130629"/>
                <a:gd name="connsiteX7" fmla="*/ 93660 w 112469"/>
                <a:gd name="connsiteY7" fmla="*/ 111968 h 130629"/>
                <a:gd name="connsiteX8" fmla="*/ 56338 w 112469"/>
                <a:gd name="connsiteY8" fmla="*/ 124408 h 130629"/>
                <a:gd name="connsiteX9" fmla="*/ 25236 w 112469"/>
                <a:gd name="connsiteY9" fmla="*/ 130629 h 13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9" h="130629">
                  <a:moveTo>
                    <a:pt x="112321" y="0"/>
                  </a:moveTo>
                  <a:cubicBezTo>
                    <a:pt x="77072" y="2074"/>
                    <a:pt x="41043" y="-1439"/>
                    <a:pt x="6574" y="6221"/>
                  </a:cubicBezTo>
                  <a:cubicBezTo>
                    <a:pt x="-7985" y="9456"/>
                    <a:pt x="6111" y="49208"/>
                    <a:pt x="6574" y="49763"/>
                  </a:cubicBezTo>
                  <a:cubicBezTo>
                    <a:pt x="12510" y="56887"/>
                    <a:pt x="22933" y="58551"/>
                    <a:pt x="31456" y="62204"/>
                  </a:cubicBezTo>
                  <a:cubicBezTo>
                    <a:pt x="51368" y="70738"/>
                    <a:pt x="57842" y="68801"/>
                    <a:pt x="81219" y="74645"/>
                  </a:cubicBezTo>
                  <a:cubicBezTo>
                    <a:pt x="87580" y="76235"/>
                    <a:pt x="93660" y="78792"/>
                    <a:pt x="99880" y="80866"/>
                  </a:cubicBezTo>
                  <a:cubicBezTo>
                    <a:pt x="104027" y="87086"/>
                    <a:pt x="113787" y="92196"/>
                    <a:pt x="112321" y="99527"/>
                  </a:cubicBezTo>
                  <a:cubicBezTo>
                    <a:pt x="110855" y="106858"/>
                    <a:pt x="100492" y="108932"/>
                    <a:pt x="93660" y="111968"/>
                  </a:cubicBezTo>
                  <a:cubicBezTo>
                    <a:pt x="81677" y="117294"/>
                    <a:pt x="69197" y="121836"/>
                    <a:pt x="56338" y="124408"/>
                  </a:cubicBezTo>
                  <a:lnTo>
                    <a:pt x="25236" y="130629"/>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Freeform: Shape 55">
              <a:extLst>
                <a:ext uri="{FF2B5EF4-FFF2-40B4-BE49-F238E27FC236}">
                  <a16:creationId xmlns:a16="http://schemas.microsoft.com/office/drawing/2014/main" id="{778C4F49-E62D-0247-AECD-D304AD3931C0}"/>
                </a:ext>
              </a:extLst>
            </p:cNvPr>
            <p:cNvSpPr/>
            <p:nvPr/>
          </p:nvSpPr>
          <p:spPr>
            <a:xfrm rot="17874195">
              <a:off x="6437864" y="3542119"/>
              <a:ext cx="112469" cy="130629"/>
            </a:xfrm>
            <a:custGeom>
              <a:avLst/>
              <a:gdLst>
                <a:gd name="connsiteX0" fmla="*/ 112321 w 112469"/>
                <a:gd name="connsiteY0" fmla="*/ 0 h 130629"/>
                <a:gd name="connsiteX1" fmla="*/ 6574 w 112469"/>
                <a:gd name="connsiteY1" fmla="*/ 6221 h 130629"/>
                <a:gd name="connsiteX2" fmla="*/ 6574 w 112469"/>
                <a:gd name="connsiteY2" fmla="*/ 49763 h 130629"/>
                <a:gd name="connsiteX3" fmla="*/ 31456 w 112469"/>
                <a:gd name="connsiteY3" fmla="*/ 62204 h 130629"/>
                <a:gd name="connsiteX4" fmla="*/ 81219 w 112469"/>
                <a:gd name="connsiteY4" fmla="*/ 74645 h 130629"/>
                <a:gd name="connsiteX5" fmla="*/ 99880 w 112469"/>
                <a:gd name="connsiteY5" fmla="*/ 80866 h 130629"/>
                <a:gd name="connsiteX6" fmla="*/ 112321 w 112469"/>
                <a:gd name="connsiteY6" fmla="*/ 99527 h 130629"/>
                <a:gd name="connsiteX7" fmla="*/ 93660 w 112469"/>
                <a:gd name="connsiteY7" fmla="*/ 111968 h 130629"/>
                <a:gd name="connsiteX8" fmla="*/ 56338 w 112469"/>
                <a:gd name="connsiteY8" fmla="*/ 124408 h 130629"/>
                <a:gd name="connsiteX9" fmla="*/ 25236 w 112469"/>
                <a:gd name="connsiteY9" fmla="*/ 130629 h 13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9" h="130629">
                  <a:moveTo>
                    <a:pt x="112321" y="0"/>
                  </a:moveTo>
                  <a:cubicBezTo>
                    <a:pt x="77072" y="2074"/>
                    <a:pt x="41043" y="-1439"/>
                    <a:pt x="6574" y="6221"/>
                  </a:cubicBezTo>
                  <a:cubicBezTo>
                    <a:pt x="-7985" y="9456"/>
                    <a:pt x="6111" y="49208"/>
                    <a:pt x="6574" y="49763"/>
                  </a:cubicBezTo>
                  <a:cubicBezTo>
                    <a:pt x="12510" y="56887"/>
                    <a:pt x="22933" y="58551"/>
                    <a:pt x="31456" y="62204"/>
                  </a:cubicBezTo>
                  <a:cubicBezTo>
                    <a:pt x="51368" y="70738"/>
                    <a:pt x="57842" y="68801"/>
                    <a:pt x="81219" y="74645"/>
                  </a:cubicBezTo>
                  <a:cubicBezTo>
                    <a:pt x="87580" y="76235"/>
                    <a:pt x="93660" y="78792"/>
                    <a:pt x="99880" y="80866"/>
                  </a:cubicBezTo>
                  <a:cubicBezTo>
                    <a:pt x="104027" y="87086"/>
                    <a:pt x="113787" y="92196"/>
                    <a:pt x="112321" y="99527"/>
                  </a:cubicBezTo>
                  <a:cubicBezTo>
                    <a:pt x="110855" y="106858"/>
                    <a:pt x="100492" y="108932"/>
                    <a:pt x="93660" y="111968"/>
                  </a:cubicBezTo>
                  <a:cubicBezTo>
                    <a:pt x="81677" y="117294"/>
                    <a:pt x="69197" y="121836"/>
                    <a:pt x="56338" y="124408"/>
                  </a:cubicBezTo>
                  <a:lnTo>
                    <a:pt x="25236" y="130629"/>
                  </a:ln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cxnSp>
        <p:nvCxnSpPr>
          <p:cNvPr id="4" name="Straight Arrow Connector 3">
            <a:extLst>
              <a:ext uri="{FF2B5EF4-FFF2-40B4-BE49-F238E27FC236}">
                <a16:creationId xmlns:a16="http://schemas.microsoft.com/office/drawing/2014/main" id="{6DDEF6C1-6852-4748-8FDF-FFD20BB94D34}"/>
              </a:ext>
            </a:extLst>
          </p:cNvPr>
          <p:cNvCxnSpPr>
            <a:cxnSpLocks/>
          </p:cNvCxnSpPr>
          <p:nvPr/>
        </p:nvCxnSpPr>
        <p:spPr>
          <a:xfrm>
            <a:off x="1415278" y="3773509"/>
            <a:ext cx="1385802" cy="133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DB633947-56CC-6049-8A04-4F68D1B41CE4}"/>
              </a:ext>
            </a:extLst>
          </p:cNvPr>
          <p:cNvCxnSpPr>
            <a:cxnSpLocks/>
          </p:cNvCxnSpPr>
          <p:nvPr/>
        </p:nvCxnSpPr>
        <p:spPr>
          <a:xfrm flipV="1">
            <a:off x="1759019" y="4842901"/>
            <a:ext cx="826389" cy="837"/>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E3D1FE03-C398-CB4B-8F58-8DF8713BAEEA}"/>
              </a:ext>
            </a:extLst>
          </p:cNvPr>
          <p:cNvCxnSpPr>
            <a:cxnSpLocks/>
          </p:cNvCxnSpPr>
          <p:nvPr/>
        </p:nvCxnSpPr>
        <p:spPr>
          <a:xfrm>
            <a:off x="1740399" y="5303261"/>
            <a:ext cx="1385802" cy="133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6CD1446B-3C8E-8F4E-8968-4BAF502F9660}"/>
              </a:ext>
            </a:extLst>
          </p:cNvPr>
          <p:cNvCxnSpPr>
            <a:cxnSpLocks/>
          </p:cNvCxnSpPr>
          <p:nvPr/>
        </p:nvCxnSpPr>
        <p:spPr>
          <a:xfrm>
            <a:off x="1965824" y="4275603"/>
            <a:ext cx="758104"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a:extLst>
              <a:ext uri="{FF2B5EF4-FFF2-40B4-BE49-F238E27FC236}">
                <a16:creationId xmlns:a16="http://schemas.microsoft.com/office/drawing/2014/main" id="{C35C0276-9BBE-484A-BCCE-2A100515D0CC}"/>
              </a:ext>
            </a:extLst>
          </p:cNvPr>
          <p:cNvCxnSpPr>
            <a:cxnSpLocks/>
          </p:cNvCxnSpPr>
          <p:nvPr/>
        </p:nvCxnSpPr>
        <p:spPr>
          <a:xfrm>
            <a:off x="7599704" y="4210792"/>
            <a:ext cx="1385802" cy="133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650332EA-24B2-FD48-ADCD-FB3436306413}"/>
              </a:ext>
            </a:extLst>
          </p:cNvPr>
          <p:cNvCxnSpPr>
            <a:cxnSpLocks/>
          </p:cNvCxnSpPr>
          <p:nvPr/>
        </p:nvCxnSpPr>
        <p:spPr>
          <a:xfrm>
            <a:off x="7269749" y="3574596"/>
            <a:ext cx="1385802" cy="133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53286793-7848-8E4E-A480-AA7F52899176}"/>
              </a:ext>
            </a:extLst>
          </p:cNvPr>
          <p:cNvCxnSpPr>
            <a:cxnSpLocks/>
          </p:cNvCxnSpPr>
          <p:nvPr/>
        </p:nvCxnSpPr>
        <p:spPr>
          <a:xfrm>
            <a:off x="7475200" y="4649582"/>
            <a:ext cx="1385802" cy="133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F1AD105D-B6D2-924F-9772-7098E2C438E1}"/>
              </a:ext>
            </a:extLst>
          </p:cNvPr>
          <p:cNvCxnSpPr>
            <a:cxnSpLocks/>
          </p:cNvCxnSpPr>
          <p:nvPr/>
        </p:nvCxnSpPr>
        <p:spPr>
          <a:xfrm>
            <a:off x="6471580" y="5484836"/>
            <a:ext cx="2876872" cy="0"/>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5" name="Straight Arrow Connector 64">
            <a:extLst>
              <a:ext uri="{FF2B5EF4-FFF2-40B4-BE49-F238E27FC236}">
                <a16:creationId xmlns:a16="http://schemas.microsoft.com/office/drawing/2014/main" id="{9BF51819-23A5-CB40-B582-0E291DC09C96}"/>
              </a:ext>
            </a:extLst>
          </p:cNvPr>
          <p:cNvCxnSpPr>
            <a:cxnSpLocks/>
          </p:cNvCxnSpPr>
          <p:nvPr/>
        </p:nvCxnSpPr>
        <p:spPr>
          <a:xfrm>
            <a:off x="8168101" y="5111124"/>
            <a:ext cx="1789327" cy="245"/>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0D4AC090-3E2F-D745-BCFE-551C6A043D8A}"/>
              </a:ext>
            </a:extLst>
          </p:cNvPr>
          <p:cNvCxnSpPr>
            <a:cxnSpLocks/>
          </p:cNvCxnSpPr>
          <p:nvPr/>
        </p:nvCxnSpPr>
        <p:spPr>
          <a:xfrm>
            <a:off x="6859776" y="6256795"/>
            <a:ext cx="2166700" cy="1"/>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C9237ACB-55BC-3241-A380-DABFEB2C0F56}"/>
              </a:ext>
            </a:extLst>
          </p:cNvPr>
          <p:cNvSpPr txBox="1"/>
          <p:nvPr/>
        </p:nvSpPr>
        <p:spPr>
          <a:xfrm>
            <a:off x="325945" y="3361124"/>
            <a:ext cx="2178802" cy="461665"/>
          </a:xfrm>
          <a:prstGeom prst="rect">
            <a:avLst/>
          </a:prstGeom>
          <a:noFill/>
        </p:spPr>
        <p:txBody>
          <a:bodyPr wrap="none" rtlCol="0">
            <a:spAutoFit/>
          </a:bodyPr>
          <a:lstStyle/>
          <a:p>
            <a:r>
              <a:rPr lang="en-GB" sz="2400" b="1" dirty="0">
                <a:solidFill>
                  <a:schemeClr val="accent1"/>
                </a:solidFill>
              </a:rPr>
              <a:t>mitochondria</a:t>
            </a:r>
          </a:p>
        </p:txBody>
      </p:sp>
      <p:sp>
        <p:nvSpPr>
          <p:cNvPr id="69" name="TextBox 68">
            <a:extLst>
              <a:ext uri="{FF2B5EF4-FFF2-40B4-BE49-F238E27FC236}">
                <a16:creationId xmlns:a16="http://schemas.microsoft.com/office/drawing/2014/main" id="{5190B8DF-9E82-E649-A8BA-34D2150016ED}"/>
              </a:ext>
            </a:extLst>
          </p:cNvPr>
          <p:cNvSpPr txBox="1"/>
          <p:nvPr/>
        </p:nvSpPr>
        <p:spPr>
          <a:xfrm>
            <a:off x="6006139" y="5874387"/>
            <a:ext cx="2178802" cy="461665"/>
          </a:xfrm>
          <a:prstGeom prst="rect">
            <a:avLst/>
          </a:prstGeom>
          <a:noFill/>
        </p:spPr>
        <p:txBody>
          <a:bodyPr wrap="none" rtlCol="0">
            <a:spAutoFit/>
          </a:bodyPr>
          <a:lstStyle/>
          <a:p>
            <a:r>
              <a:rPr lang="en-GB" sz="2400" b="1" dirty="0">
                <a:solidFill>
                  <a:schemeClr val="accent1"/>
                </a:solidFill>
              </a:rPr>
              <a:t>mitochondria</a:t>
            </a:r>
          </a:p>
        </p:txBody>
      </p:sp>
      <p:sp>
        <p:nvSpPr>
          <p:cNvPr id="73" name="TextBox 72">
            <a:extLst>
              <a:ext uri="{FF2B5EF4-FFF2-40B4-BE49-F238E27FC236}">
                <a16:creationId xmlns:a16="http://schemas.microsoft.com/office/drawing/2014/main" id="{21718103-7476-C84A-AF8A-B9DA649511E0}"/>
              </a:ext>
            </a:extLst>
          </p:cNvPr>
          <p:cNvSpPr txBox="1"/>
          <p:nvPr/>
        </p:nvSpPr>
        <p:spPr>
          <a:xfrm>
            <a:off x="429897" y="3887574"/>
            <a:ext cx="1754006" cy="461665"/>
          </a:xfrm>
          <a:prstGeom prst="rect">
            <a:avLst/>
          </a:prstGeom>
          <a:noFill/>
        </p:spPr>
        <p:txBody>
          <a:bodyPr wrap="none" rtlCol="0">
            <a:spAutoFit/>
          </a:bodyPr>
          <a:lstStyle/>
          <a:p>
            <a:r>
              <a:rPr lang="en-GB" sz="2400" b="1" dirty="0">
                <a:solidFill>
                  <a:schemeClr val="accent1"/>
                </a:solidFill>
              </a:rPr>
              <a:t>cytoplasm</a:t>
            </a:r>
          </a:p>
        </p:txBody>
      </p:sp>
      <p:sp>
        <p:nvSpPr>
          <p:cNvPr id="74" name="TextBox 73">
            <a:extLst>
              <a:ext uri="{FF2B5EF4-FFF2-40B4-BE49-F238E27FC236}">
                <a16:creationId xmlns:a16="http://schemas.microsoft.com/office/drawing/2014/main" id="{B1572B57-0A16-3A4E-8191-FAA4141129CD}"/>
              </a:ext>
            </a:extLst>
          </p:cNvPr>
          <p:cNvSpPr txBox="1"/>
          <p:nvPr/>
        </p:nvSpPr>
        <p:spPr>
          <a:xfrm>
            <a:off x="5474460" y="5102534"/>
            <a:ext cx="1754006" cy="461665"/>
          </a:xfrm>
          <a:prstGeom prst="rect">
            <a:avLst/>
          </a:prstGeom>
          <a:noFill/>
        </p:spPr>
        <p:txBody>
          <a:bodyPr wrap="none" rtlCol="0">
            <a:spAutoFit/>
          </a:bodyPr>
          <a:lstStyle/>
          <a:p>
            <a:r>
              <a:rPr lang="en-GB" sz="2400" b="1" dirty="0">
                <a:solidFill>
                  <a:schemeClr val="accent1"/>
                </a:solidFill>
              </a:rPr>
              <a:t>cytoplasm</a:t>
            </a:r>
          </a:p>
        </p:txBody>
      </p:sp>
      <p:sp>
        <p:nvSpPr>
          <p:cNvPr id="78" name="TextBox 77">
            <a:extLst>
              <a:ext uri="{FF2B5EF4-FFF2-40B4-BE49-F238E27FC236}">
                <a16:creationId xmlns:a16="http://schemas.microsoft.com/office/drawing/2014/main" id="{BCE96772-B0B4-6946-B0B1-3141CE188640}"/>
              </a:ext>
            </a:extLst>
          </p:cNvPr>
          <p:cNvSpPr txBox="1"/>
          <p:nvPr/>
        </p:nvSpPr>
        <p:spPr>
          <a:xfrm>
            <a:off x="75080" y="4484353"/>
            <a:ext cx="2473754" cy="461665"/>
          </a:xfrm>
          <a:prstGeom prst="rect">
            <a:avLst/>
          </a:prstGeom>
          <a:noFill/>
        </p:spPr>
        <p:txBody>
          <a:bodyPr wrap="none" rtlCol="0">
            <a:spAutoFit/>
          </a:bodyPr>
          <a:lstStyle/>
          <a:p>
            <a:r>
              <a:rPr lang="en-GB" sz="2400" b="1" dirty="0">
                <a:solidFill>
                  <a:schemeClr val="accent1"/>
                </a:solidFill>
              </a:rPr>
              <a:t>cell membrane</a:t>
            </a:r>
          </a:p>
        </p:txBody>
      </p:sp>
      <p:sp>
        <p:nvSpPr>
          <p:cNvPr id="79" name="TextBox 78">
            <a:extLst>
              <a:ext uri="{FF2B5EF4-FFF2-40B4-BE49-F238E27FC236}">
                <a16:creationId xmlns:a16="http://schemas.microsoft.com/office/drawing/2014/main" id="{8FCF1107-C2B8-204A-B596-9DD35EB26053}"/>
              </a:ext>
            </a:extLst>
          </p:cNvPr>
          <p:cNvSpPr txBox="1"/>
          <p:nvPr/>
        </p:nvSpPr>
        <p:spPr>
          <a:xfrm>
            <a:off x="666547" y="4932020"/>
            <a:ext cx="1340432" cy="461665"/>
          </a:xfrm>
          <a:prstGeom prst="rect">
            <a:avLst/>
          </a:prstGeom>
          <a:noFill/>
        </p:spPr>
        <p:txBody>
          <a:bodyPr wrap="none" rtlCol="0">
            <a:spAutoFit/>
          </a:bodyPr>
          <a:lstStyle/>
          <a:p>
            <a:r>
              <a:rPr lang="en-GB" sz="2400" b="1" dirty="0">
                <a:solidFill>
                  <a:schemeClr val="accent1"/>
                </a:solidFill>
              </a:rPr>
              <a:t>nucleus</a:t>
            </a:r>
          </a:p>
        </p:txBody>
      </p:sp>
      <p:sp>
        <p:nvSpPr>
          <p:cNvPr id="80" name="TextBox 79">
            <a:extLst>
              <a:ext uri="{FF2B5EF4-FFF2-40B4-BE49-F238E27FC236}">
                <a16:creationId xmlns:a16="http://schemas.microsoft.com/office/drawing/2014/main" id="{45E88FB0-F7C9-1F47-81FE-4DDA7E7D8B38}"/>
              </a:ext>
            </a:extLst>
          </p:cNvPr>
          <p:cNvSpPr txBox="1"/>
          <p:nvPr/>
        </p:nvSpPr>
        <p:spPr>
          <a:xfrm>
            <a:off x="6859776" y="5448832"/>
            <a:ext cx="1340432" cy="461665"/>
          </a:xfrm>
          <a:prstGeom prst="rect">
            <a:avLst/>
          </a:prstGeom>
          <a:noFill/>
        </p:spPr>
        <p:txBody>
          <a:bodyPr wrap="none" rtlCol="0">
            <a:spAutoFit/>
          </a:bodyPr>
          <a:lstStyle/>
          <a:p>
            <a:r>
              <a:rPr lang="en-GB" sz="2400" b="1" dirty="0">
                <a:solidFill>
                  <a:schemeClr val="accent1"/>
                </a:solidFill>
              </a:rPr>
              <a:t>nucleus</a:t>
            </a:r>
          </a:p>
        </p:txBody>
      </p:sp>
      <p:cxnSp>
        <p:nvCxnSpPr>
          <p:cNvPr id="82" name="Straight Arrow Connector 81">
            <a:extLst>
              <a:ext uri="{FF2B5EF4-FFF2-40B4-BE49-F238E27FC236}">
                <a16:creationId xmlns:a16="http://schemas.microsoft.com/office/drawing/2014/main" id="{1B85AB78-DC7E-6B4B-ABB9-B79BA2FBF5CE}"/>
              </a:ext>
            </a:extLst>
          </p:cNvPr>
          <p:cNvCxnSpPr>
            <a:cxnSpLocks/>
          </p:cNvCxnSpPr>
          <p:nvPr/>
        </p:nvCxnSpPr>
        <p:spPr>
          <a:xfrm>
            <a:off x="7194988" y="5822545"/>
            <a:ext cx="2166700" cy="1"/>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21C4B599-C813-E645-B669-65400E880741}"/>
              </a:ext>
            </a:extLst>
          </p:cNvPr>
          <p:cNvSpPr txBox="1"/>
          <p:nvPr/>
        </p:nvSpPr>
        <p:spPr>
          <a:xfrm>
            <a:off x="5647671" y="4278549"/>
            <a:ext cx="2473754" cy="461665"/>
          </a:xfrm>
          <a:prstGeom prst="rect">
            <a:avLst/>
          </a:prstGeom>
          <a:noFill/>
        </p:spPr>
        <p:txBody>
          <a:bodyPr wrap="none" rtlCol="0">
            <a:spAutoFit/>
          </a:bodyPr>
          <a:lstStyle/>
          <a:p>
            <a:r>
              <a:rPr lang="en-GB" sz="2400" b="1" dirty="0">
                <a:solidFill>
                  <a:schemeClr val="accent1"/>
                </a:solidFill>
              </a:rPr>
              <a:t>cell membrane</a:t>
            </a:r>
          </a:p>
        </p:txBody>
      </p:sp>
      <p:sp>
        <p:nvSpPr>
          <p:cNvPr id="85" name="TextBox 84">
            <a:extLst>
              <a:ext uri="{FF2B5EF4-FFF2-40B4-BE49-F238E27FC236}">
                <a16:creationId xmlns:a16="http://schemas.microsoft.com/office/drawing/2014/main" id="{09F44B4B-97CF-9548-9F01-E269590F9AA3}"/>
              </a:ext>
            </a:extLst>
          </p:cNvPr>
          <p:cNvSpPr txBox="1"/>
          <p:nvPr/>
        </p:nvSpPr>
        <p:spPr>
          <a:xfrm>
            <a:off x="7056206" y="4740214"/>
            <a:ext cx="1410964" cy="461665"/>
          </a:xfrm>
          <a:prstGeom prst="rect">
            <a:avLst/>
          </a:prstGeom>
          <a:noFill/>
        </p:spPr>
        <p:txBody>
          <a:bodyPr wrap="none" rtlCol="0">
            <a:spAutoFit/>
          </a:bodyPr>
          <a:lstStyle/>
          <a:p>
            <a:r>
              <a:rPr lang="en-GB" sz="2400" b="1" dirty="0">
                <a:solidFill>
                  <a:schemeClr val="accent1"/>
                </a:solidFill>
              </a:rPr>
              <a:t>vacuole</a:t>
            </a:r>
          </a:p>
        </p:txBody>
      </p:sp>
      <p:sp>
        <p:nvSpPr>
          <p:cNvPr id="86" name="TextBox 85">
            <a:extLst>
              <a:ext uri="{FF2B5EF4-FFF2-40B4-BE49-F238E27FC236}">
                <a16:creationId xmlns:a16="http://schemas.microsoft.com/office/drawing/2014/main" id="{05F38B65-C5B1-ED4C-A5FC-3B5225EC801E}"/>
              </a:ext>
            </a:extLst>
          </p:cNvPr>
          <p:cNvSpPr txBox="1"/>
          <p:nvPr/>
        </p:nvSpPr>
        <p:spPr>
          <a:xfrm>
            <a:off x="6609708" y="3830350"/>
            <a:ext cx="1840568" cy="461665"/>
          </a:xfrm>
          <a:prstGeom prst="rect">
            <a:avLst/>
          </a:prstGeom>
          <a:noFill/>
        </p:spPr>
        <p:txBody>
          <a:bodyPr wrap="none" rtlCol="0">
            <a:spAutoFit/>
          </a:bodyPr>
          <a:lstStyle/>
          <a:p>
            <a:r>
              <a:rPr lang="en-GB" sz="2400" b="1" dirty="0">
                <a:solidFill>
                  <a:schemeClr val="accent1"/>
                </a:solidFill>
              </a:rPr>
              <a:t>chloroplast</a:t>
            </a:r>
          </a:p>
        </p:txBody>
      </p:sp>
      <p:sp>
        <p:nvSpPr>
          <p:cNvPr id="87" name="TextBox 86">
            <a:extLst>
              <a:ext uri="{FF2B5EF4-FFF2-40B4-BE49-F238E27FC236}">
                <a16:creationId xmlns:a16="http://schemas.microsoft.com/office/drawing/2014/main" id="{B111930E-AA3A-914C-B7BA-98ABB1B93003}"/>
              </a:ext>
            </a:extLst>
          </p:cNvPr>
          <p:cNvSpPr txBox="1"/>
          <p:nvPr/>
        </p:nvSpPr>
        <p:spPr>
          <a:xfrm>
            <a:off x="6522984" y="3209616"/>
            <a:ext cx="1410964" cy="461665"/>
          </a:xfrm>
          <a:prstGeom prst="rect">
            <a:avLst/>
          </a:prstGeom>
          <a:noFill/>
        </p:spPr>
        <p:txBody>
          <a:bodyPr wrap="none" rtlCol="0">
            <a:spAutoFit/>
          </a:bodyPr>
          <a:lstStyle/>
          <a:p>
            <a:r>
              <a:rPr lang="en-GB" sz="2400" b="1" dirty="0">
                <a:solidFill>
                  <a:schemeClr val="accent1"/>
                </a:solidFill>
              </a:rPr>
              <a:t>cell wall</a:t>
            </a:r>
          </a:p>
        </p:txBody>
      </p:sp>
    </p:spTree>
    <p:extLst>
      <p:ext uri="{BB962C8B-B14F-4D97-AF65-F5344CB8AC3E}">
        <p14:creationId xmlns:p14="http://schemas.microsoft.com/office/powerpoint/2010/main" val="443262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3"/>
                                        </p:tgtEl>
                                        <p:attrNameLst>
                                          <p:attrName>style.visibility</p:attrName>
                                        </p:attrNameLst>
                                      </p:cBhvr>
                                      <p:to>
                                        <p:strVal val="visible"/>
                                      </p:to>
                                    </p:set>
                                    <p:animEffect transition="in" filter="fade">
                                      <p:cBhvr>
                                        <p:cTn id="17" dur="500"/>
                                        <p:tgtEl>
                                          <p:spTgt spid="7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8"/>
                                        </p:tgtEl>
                                        <p:attrNameLst>
                                          <p:attrName>style.visibility</p:attrName>
                                        </p:attrNameLst>
                                      </p:cBhvr>
                                      <p:to>
                                        <p:strVal val="visible"/>
                                      </p:to>
                                    </p:set>
                                    <p:animEffect transition="in" filter="fade">
                                      <p:cBhvr>
                                        <p:cTn id="22" dur="500"/>
                                        <p:tgtEl>
                                          <p:spTgt spid="7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9"/>
                                        </p:tgtEl>
                                        <p:attrNameLst>
                                          <p:attrName>style.visibility</p:attrName>
                                        </p:attrNameLst>
                                      </p:cBhvr>
                                      <p:to>
                                        <p:strVal val="visible"/>
                                      </p:to>
                                    </p:set>
                                    <p:animEffect transition="in" filter="fade">
                                      <p:cBhvr>
                                        <p:cTn id="27" dur="500"/>
                                        <p:tgtEl>
                                          <p:spTgt spid="79"/>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87"/>
                                        </p:tgtEl>
                                        <p:attrNameLst>
                                          <p:attrName>style.visibility</p:attrName>
                                        </p:attrNameLst>
                                      </p:cBhvr>
                                      <p:to>
                                        <p:strVal val="visible"/>
                                      </p:to>
                                    </p:set>
                                    <p:animEffect transition="in" filter="fade">
                                      <p:cBhvr>
                                        <p:cTn id="32" dur="500"/>
                                        <p:tgtEl>
                                          <p:spTgt spid="87"/>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86"/>
                                        </p:tgtEl>
                                        <p:attrNameLst>
                                          <p:attrName>style.visibility</p:attrName>
                                        </p:attrNameLst>
                                      </p:cBhvr>
                                      <p:to>
                                        <p:strVal val="visible"/>
                                      </p:to>
                                    </p:set>
                                    <p:animEffect transition="in" filter="fade">
                                      <p:cBhvr>
                                        <p:cTn id="37" dur="500"/>
                                        <p:tgtEl>
                                          <p:spTgt spid="8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84"/>
                                        </p:tgtEl>
                                        <p:attrNameLst>
                                          <p:attrName>style.visibility</p:attrName>
                                        </p:attrNameLst>
                                      </p:cBhvr>
                                      <p:to>
                                        <p:strVal val="visible"/>
                                      </p:to>
                                    </p:set>
                                    <p:animEffect transition="in" filter="fade">
                                      <p:cBhvr>
                                        <p:cTn id="42" dur="500"/>
                                        <p:tgtEl>
                                          <p:spTgt spid="8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85"/>
                                        </p:tgtEl>
                                        <p:attrNameLst>
                                          <p:attrName>style.visibility</p:attrName>
                                        </p:attrNameLst>
                                      </p:cBhvr>
                                      <p:to>
                                        <p:strVal val="visible"/>
                                      </p:to>
                                    </p:set>
                                    <p:animEffect transition="in" filter="fade">
                                      <p:cBhvr>
                                        <p:cTn id="47" dur="500"/>
                                        <p:tgtEl>
                                          <p:spTgt spid="8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74"/>
                                        </p:tgtEl>
                                        <p:attrNameLst>
                                          <p:attrName>style.visibility</p:attrName>
                                        </p:attrNameLst>
                                      </p:cBhvr>
                                      <p:to>
                                        <p:strVal val="visible"/>
                                      </p:to>
                                    </p:set>
                                    <p:animEffect transition="in" filter="fade">
                                      <p:cBhvr>
                                        <p:cTn id="52" dur="500"/>
                                        <p:tgtEl>
                                          <p:spTgt spid="74"/>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80"/>
                                        </p:tgtEl>
                                        <p:attrNameLst>
                                          <p:attrName>style.visibility</p:attrName>
                                        </p:attrNameLst>
                                      </p:cBhvr>
                                      <p:to>
                                        <p:strVal val="visible"/>
                                      </p:to>
                                    </p:set>
                                    <p:animEffect transition="in" filter="fade">
                                      <p:cBhvr>
                                        <p:cTn id="57" dur="500"/>
                                        <p:tgtEl>
                                          <p:spTgt spid="80"/>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69"/>
                                        </p:tgtEl>
                                        <p:attrNameLst>
                                          <p:attrName>style.visibility</p:attrName>
                                        </p:attrNameLst>
                                      </p:cBhvr>
                                      <p:to>
                                        <p:strVal val="visible"/>
                                      </p:to>
                                    </p:set>
                                    <p:animEffect transition="in" filter="fade">
                                      <p:cBhvr>
                                        <p:cTn id="62" dur="500"/>
                                        <p:tgtEl>
                                          <p:spTgt spid="69"/>
                                        </p:tgtEl>
                                      </p:cBhvr>
                                    </p:animEffect>
                                  </p:childTnLst>
                                </p:cTn>
                              </p:par>
                            </p:childTnLst>
                          </p:cTn>
                        </p:par>
                      </p:childTnLst>
                    </p:cTn>
                  </p:par>
                  <p:par>
                    <p:cTn id="63" fill="hold">
                      <p:stCondLst>
                        <p:cond delay="indefinite"/>
                      </p:stCondLst>
                      <p:childTnLst>
                        <p:par>
                          <p:cTn id="64" fill="hold">
                            <p:stCondLst>
                              <p:cond delay="0"/>
                            </p:stCondLst>
                            <p:childTnLst>
                              <p:par>
                                <p:cTn id="65" presetID="3" presetClass="emph" presetSubtype="2" fill="hold" grpId="1" nodeType="clickEffect">
                                  <p:stCondLst>
                                    <p:cond delay="0"/>
                                  </p:stCondLst>
                                  <p:childTnLst>
                                    <p:animClr clrSpc="rgb" dir="cw">
                                      <p:cBhvr override="childStyle">
                                        <p:cTn id="66" dur="2000" fill="hold"/>
                                        <p:tgtEl>
                                          <p:spTgt spid="79"/>
                                        </p:tgtEl>
                                        <p:attrNameLst>
                                          <p:attrName>style.color</p:attrName>
                                        </p:attrNameLst>
                                      </p:cBhvr>
                                      <p:to>
                                        <a:srgbClr val="009051"/>
                                      </p:to>
                                    </p:animClr>
                                  </p:childTnLst>
                                </p:cTn>
                              </p:par>
                              <p:par>
                                <p:cTn id="67" presetID="3" presetClass="emph" presetSubtype="2" fill="hold" grpId="1" nodeType="withEffect">
                                  <p:stCondLst>
                                    <p:cond delay="0"/>
                                  </p:stCondLst>
                                  <p:childTnLst>
                                    <p:animClr clrSpc="rgb" dir="cw">
                                      <p:cBhvr override="childStyle">
                                        <p:cTn id="68" dur="2000" fill="hold"/>
                                        <p:tgtEl>
                                          <p:spTgt spid="80"/>
                                        </p:tgtEl>
                                        <p:attrNameLst>
                                          <p:attrName>style.color</p:attrName>
                                        </p:attrNameLst>
                                      </p:cBhvr>
                                      <p:to>
                                        <a:srgbClr val="009051"/>
                                      </p:to>
                                    </p:animClr>
                                  </p:childTnLst>
                                </p:cTn>
                              </p:par>
                            </p:childTnLst>
                          </p:cTn>
                        </p:par>
                      </p:childTnLst>
                    </p:cTn>
                  </p:par>
                  <p:par>
                    <p:cTn id="69" fill="hold">
                      <p:stCondLst>
                        <p:cond delay="indefinite"/>
                      </p:stCondLst>
                      <p:childTnLst>
                        <p:par>
                          <p:cTn id="70" fill="hold">
                            <p:stCondLst>
                              <p:cond delay="0"/>
                            </p:stCondLst>
                            <p:childTnLst>
                              <p:par>
                                <p:cTn id="71" presetID="3" presetClass="emph" presetSubtype="2" fill="hold" grpId="1" nodeType="clickEffect">
                                  <p:stCondLst>
                                    <p:cond delay="0"/>
                                  </p:stCondLst>
                                  <p:childTnLst>
                                    <p:animClr clrSpc="rgb" dir="cw">
                                      <p:cBhvr override="childStyle">
                                        <p:cTn id="72" dur="2000" fill="hold"/>
                                        <p:tgtEl>
                                          <p:spTgt spid="73"/>
                                        </p:tgtEl>
                                        <p:attrNameLst>
                                          <p:attrName>style.color</p:attrName>
                                        </p:attrNameLst>
                                      </p:cBhvr>
                                      <p:to>
                                        <a:srgbClr val="009051"/>
                                      </p:to>
                                    </p:animClr>
                                  </p:childTnLst>
                                </p:cTn>
                              </p:par>
                              <p:par>
                                <p:cTn id="73" presetID="3" presetClass="emph" presetSubtype="2" fill="hold" grpId="1" nodeType="withEffect">
                                  <p:stCondLst>
                                    <p:cond delay="0"/>
                                  </p:stCondLst>
                                  <p:childTnLst>
                                    <p:animClr clrSpc="rgb" dir="cw">
                                      <p:cBhvr override="childStyle">
                                        <p:cTn id="74" dur="2000" fill="hold"/>
                                        <p:tgtEl>
                                          <p:spTgt spid="74"/>
                                        </p:tgtEl>
                                        <p:attrNameLst>
                                          <p:attrName>style.color</p:attrName>
                                        </p:attrNameLst>
                                      </p:cBhvr>
                                      <p:to>
                                        <a:srgbClr val="009051"/>
                                      </p:to>
                                    </p:animClr>
                                  </p:childTnLst>
                                </p:cTn>
                              </p:par>
                            </p:childTnLst>
                          </p:cTn>
                        </p:par>
                      </p:childTnLst>
                    </p:cTn>
                  </p:par>
                  <p:par>
                    <p:cTn id="75" fill="hold">
                      <p:stCondLst>
                        <p:cond delay="indefinite"/>
                      </p:stCondLst>
                      <p:childTnLst>
                        <p:par>
                          <p:cTn id="76" fill="hold">
                            <p:stCondLst>
                              <p:cond delay="0"/>
                            </p:stCondLst>
                            <p:childTnLst>
                              <p:par>
                                <p:cTn id="77" presetID="3" presetClass="emph" presetSubtype="2" fill="hold" grpId="1" nodeType="clickEffect">
                                  <p:stCondLst>
                                    <p:cond delay="0"/>
                                  </p:stCondLst>
                                  <p:childTnLst>
                                    <p:animClr clrSpc="rgb" dir="cw">
                                      <p:cBhvr override="childStyle">
                                        <p:cTn id="78" dur="2000" fill="hold"/>
                                        <p:tgtEl>
                                          <p:spTgt spid="78"/>
                                        </p:tgtEl>
                                        <p:attrNameLst>
                                          <p:attrName>style.color</p:attrName>
                                        </p:attrNameLst>
                                      </p:cBhvr>
                                      <p:to>
                                        <a:srgbClr val="009051"/>
                                      </p:to>
                                    </p:animClr>
                                  </p:childTnLst>
                                </p:cTn>
                              </p:par>
                              <p:par>
                                <p:cTn id="79" presetID="3" presetClass="emph" presetSubtype="2" fill="hold" grpId="1" nodeType="withEffect">
                                  <p:stCondLst>
                                    <p:cond delay="0"/>
                                  </p:stCondLst>
                                  <p:childTnLst>
                                    <p:animClr clrSpc="rgb" dir="cw">
                                      <p:cBhvr override="childStyle">
                                        <p:cTn id="80" dur="2000" fill="hold"/>
                                        <p:tgtEl>
                                          <p:spTgt spid="84"/>
                                        </p:tgtEl>
                                        <p:attrNameLst>
                                          <p:attrName>style.color</p:attrName>
                                        </p:attrNameLst>
                                      </p:cBhvr>
                                      <p:to>
                                        <a:srgbClr val="009051"/>
                                      </p:to>
                                    </p:animClr>
                                  </p:childTnLst>
                                </p:cTn>
                              </p:par>
                            </p:childTnLst>
                          </p:cTn>
                        </p:par>
                      </p:childTnLst>
                    </p:cTn>
                  </p:par>
                  <p:par>
                    <p:cTn id="81" fill="hold">
                      <p:stCondLst>
                        <p:cond delay="indefinite"/>
                      </p:stCondLst>
                      <p:childTnLst>
                        <p:par>
                          <p:cTn id="82" fill="hold">
                            <p:stCondLst>
                              <p:cond delay="0"/>
                            </p:stCondLst>
                            <p:childTnLst>
                              <p:par>
                                <p:cTn id="83" presetID="3" presetClass="emph" presetSubtype="2" fill="hold" grpId="1" nodeType="clickEffect">
                                  <p:stCondLst>
                                    <p:cond delay="0"/>
                                  </p:stCondLst>
                                  <p:childTnLst>
                                    <p:animClr clrSpc="rgb" dir="cw">
                                      <p:cBhvr override="childStyle">
                                        <p:cTn id="84" dur="2000" fill="hold"/>
                                        <p:tgtEl>
                                          <p:spTgt spid="68"/>
                                        </p:tgtEl>
                                        <p:attrNameLst>
                                          <p:attrName>style.color</p:attrName>
                                        </p:attrNameLst>
                                      </p:cBhvr>
                                      <p:to>
                                        <a:srgbClr val="009051"/>
                                      </p:to>
                                    </p:animClr>
                                  </p:childTnLst>
                                </p:cTn>
                              </p:par>
                              <p:par>
                                <p:cTn id="85" presetID="3" presetClass="emph" presetSubtype="2" fill="hold" grpId="1" nodeType="withEffect">
                                  <p:stCondLst>
                                    <p:cond delay="0"/>
                                  </p:stCondLst>
                                  <p:childTnLst>
                                    <p:animClr clrSpc="rgb" dir="cw">
                                      <p:cBhvr override="childStyle">
                                        <p:cTn id="86" dur="2000" fill="hold"/>
                                        <p:tgtEl>
                                          <p:spTgt spid="69"/>
                                        </p:tgtEl>
                                        <p:attrNameLst>
                                          <p:attrName>style.color</p:attrName>
                                        </p:attrNameLst>
                                      </p:cBhvr>
                                      <p:to>
                                        <a:srgbClr val="009051"/>
                                      </p:to>
                                    </p:animClr>
                                  </p:childTnLst>
                                </p:cTn>
                              </p:par>
                            </p:childTnLst>
                          </p:cTn>
                        </p:par>
                      </p:childTnLst>
                    </p:cTn>
                  </p:par>
                  <p:par>
                    <p:cTn id="87" fill="hold">
                      <p:stCondLst>
                        <p:cond delay="indefinite"/>
                      </p:stCondLst>
                      <p:childTnLst>
                        <p:par>
                          <p:cTn id="88" fill="hold">
                            <p:stCondLst>
                              <p:cond delay="0"/>
                            </p:stCondLst>
                            <p:childTnLst>
                              <p:par>
                                <p:cTn id="89" presetID="10" presetClass="entr" presetSubtype="0" fill="hold" nodeType="clickEffect">
                                  <p:stCondLst>
                                    <p:cond delay="0"/>
                                  </p:stCondLst>
                                  <p:childTnLst>
                                    <p:set>
                                      <p:cBhvr>
                                        <p:cTn id="90" dur="1" fill="hold">
                                          <p:stCondLst>
                                            <p:cond delay="0"/>
                                          </p:stCondLst>
                                        </p:cTn>
                                        <p:tgtEl>
                                          <p:spTgt spid="7">
                                            <p:txEl>
                                              <p:pRg st="2" end="2"/>
                                            </p:txEl>
                                          </p:spTgt>
                                        </p:tgtEl>
                                        <p:attrNameLst>
                                          <p:attrName>style.visibility</p:attrName>
                                        </p:attrNameLst>
                                      </p:cBhvr>
                                      <p:to>
                                        <p:strVal val="visible"/>
                                      </p:to>
                                    </p:set>
                                    <p:animEffect transition="in" filter="fade">
                                      <p:cBhvr>
                                        <p:cTn id="91" dur="500"/>
                                        <p:tgtEl>
                                          <p:spTgt spid="7">
                                            <p:txEl>
                                              <p:pRg st="2" end="2"/>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10" presetClass="entr" presetSubtype="0" fill="hold" nodeType="clickEffect">
                                  <p:stCondLst>
                                    <p:cond delay="0"/>
                                  </p:stCondLst>
                                  <p:childTnLst>
                                    <p:set>
                                      <p:cBhvr>
                                        <p:cTn id="95" dur="1" fill="hold">
                                          <p:stCondLst>
                                            <p:cond delay="0"/>
                                          </p:stCondLst>
                                        </p:cTn>
                                        <p:tgtEl>
                                          <p:spTgt spid="7">
                                            <p:txEl>
                                              <p:pRg st="3" end="3"/>
                                            </p:txEl>
                                          </p:spTgt>
                                        </p:tgtEl>
                                        <p:attrNameLst>
                                          <p:attrName>style.visibility</p:attrName>
                                        </p:attrNameLst>
                                      </p:cBhvr>
                                      <p:to>
                                        <p:strVal val="visible"/>
                                      </p:to>
                                    </p:set>
                                    <p:animEffect transition="in" filter="fade">
                                      <p:cBhvr>
                                        <p:cTn id="96" dur="500"/>
                                        <p:tgtEl>
                                          <p:spTgt spid="7">
                                            <p:txEl>
                                              <p:pRg st="3" end="3"/>
                                            </p:txEl>
                                          </p:spTgt>
                                        </p:tgtEl>
                                      </p:cBhvr>
                                    </p:animEffect>
                                  </p:childTnLst>
                                </p:cTn>
                              </p:par>
                            </p:childTnLst>
                          </p:cTn>
                        </p:par>
                      </p:childTnLst>
                    </p:cTn>
                  </p:par>
                  <p:par>
                    <p:cTn id="97" fill="hold">
                      <p:stCondLst>
                        <p:cond delay="indefinite"/>
                      </p:stCondLst>
                      <p:childTnLst>
                        <p:par>
                          <p:cTn id="98" fill="hold">
                            <p:stCondLst>
                              <p:cond delay="0"/>
                            </p:stCondLst>
                            <p:childTnLst>
                              <p:par>
                                <p:cTn id="99" presetID="3" presetClass="emph" presetSubtype="2" fill="hold" grpId="1" nodeType="clickEffect">
                                  <p:stCondLst>
                                    <p:cond delay="0"/>
                                  </p:stCondLst>
                                  <p:childTnLst>
                                    <p:animClr clrSpc="rgb" dir="cw">
                                      <p:cBhvr override="childStyle">
                                        <p:cTn id="100" dur="2000" fill="hold"/>
                                        <p:tgtEl>
                                          <p:spTgt spid="87"/>
                                        </p:tgtEl>
                                        <p:attrNameLst>
                                          <p:attrName>style.color</p:attrName>
                                        </p:attrNameLst>
                                      </p:cBhvr>
                                      <p:to>
                                        <a:srgbClr val="D883FF"/>
                                      </p:to>
                                    </p:animClr>
                                  </p:childTnLst>
                                </p:cTn>
                              </p:par>
                              <p:par>
                                <p:cTn id="101" presetID="3" presetClass="emph" presetSubtype="2" fill="hold" grpId="1" nodeType="withEffect">
                                  <p:stCondLst>
                                    <p:cond delay="0"/>
                                  </p:stCondLst>
                                  <p:childTnLst>
                                    <p:animClr clrSpc="rgb" dir="cw">
                                      <p:cBhvr override="childStyle">
                                        <p:cTn id="102" dur="2000" fill="hold"/>
                                        <p:tgtEl>
                                          <p:spTgt spid="86"/>
                                        </p:tgtEl>
                                        <p:attrNameLst>
                                          <p:attrName>style.color</p:attrName>
                                        </p:attrNameLst>
                                      </p:cBhvr>
                                      <p:to>
                                        <a:srgbClr val="D883FF"/>
                                      </p:to>
                                    </p:animClr>
                                  </p:childTnLst>
                                </p:cTn>
                              </p:par>
                              <p:par>
                                <p:cTn id="103" presetID="3" presetClass="emph" presetSubtype="2" fill="hold" grpId="1" nodeType="withEffect">
                                  <p:stCondLst>
                                    <p:cond delay="0"/>
                                  </p:stCondLst>
                                  <p:childTnLst>
                                    <p:animClr clrSpc="rgb" dir="cw">
                                      <p:cBhvr override="childStyle">
                                        <p:cTn id="104" dur="2000" fill="hold"/>
                                        <p:tgtEl>
                                          <p:spTgt spid="85"/>
                                        </p:tgtEl>
                                        <p:attrNameLst>
                                          <p:attrName>style.color</p:attrName>
                                        </p:attrNameLst>
                                      </p:cBhvr>
                                      <p:to>
                                        <a:srgbClr val="D883FF"/>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68" grpId="1"/>
      <p:bldP spid="69" grpId="0"/>
      <p:bldP spid="69" grpId="1"/>
      <p:bldP spid="73" grpId="0"/>
      <p:bldP spid="73" grpId="1"/>
      <p:bldP spid="74" grpId="0"/>
      <p:bldP spid="74" grpId="1"/>
      <p:bldP spid="78" grpId="0"/>
      <p:bldP spid="78" grpId="1"/>
      <p:bldP spid="79" grpId="0"/>
      <p:bldP spid="79" grpId="1"/>
      <p:bldP spid="80" grpId="0"/>
      <p:bldP spid="80" grpId="1"/>
      <p:bldP spid="84" grpId="0"/>
      <p:bldP spid="84" grpId="1"/>
      <p:bldP spid="85" grpId="0"/>
      <p:bldP spid="85" grpId="1"/>
      <p:bldP spid="86" grpId="0"/>
      <p:bldP spid="86" grpId="1"/>
      <p:bldP spid="87" grpId="0"/>
      <p:bldP spid="87" grpId="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78264" y="1508531"/>
            <a:ext cx="8639844" cy="4985980"/>
          </a:xfrm>
          <a:prstGeom prst="rect">
            <a:avLst/>
          </a:prstGeom>
          <a:noFill/>
        </p:spPr>
        <p:txBody>
          <a:bodyPr wrap="square" lIns="0" tIns="0" rIns="0" bIns="0" rtlCol="0">
            <a:spAutoFit/>
          </a:bodyPr>
          <a:lstStyle/>
          <a:p>
            <a:r>
              <a:rPr lang="en-GB" sz="2400" dirty="0">
                <a:latin typeface="Century Gothic" panose="020B0502020202020204" pitchFamily="34" charset="0"/>
              </a:rPr>
              <a:t>State the function of each of the organelles</a:t>
            </a:r>
          </a:p>
          <a:p>
            <a:endParaRPr lang="en-GB" sz="2400" dirty="0">
              <a:latin typeface="Century Gothic" panose="020B0502020202020204" pitchFamily="34" charset="0"/>
            </a:endParaRPr>
          </a:p>
          <a:p>
            <a:pPr>
              <a:lnSpc>
                <a:spcPct val="150000"/>
              </a:lnSpc>
            </a:pPr>
            <a:r>
              <a:rPr lang="en-GB" sz="2400" dirty="0">
                <a:latin typeface="Century Gothic" panose="020B0502020202020204" pitchFamily="34" charset="0"/>
              </a:rPr>
              <a:t>Nucleus </a:t>
            </a:r>
          </a:p>
          <a:p>
            <a:pPr>
              <a:lnSpc>
                <a:spcPct val="150000"/>
              </a:lnSpc>
            </a:pPr>
            <a:r>
              <a:rPr lang="en-GB" sz="2400" dirty="0">
                <a:latin typeface="Century Gothic" panose="020B0502020202020204" pitchFamily="34" charset="0"/>
              </a:rPr>
              <a:t>Cytoplasm</a:t>
            </a:r>
          </a:p>
          <a:p>
            <a:pPr>
              <a:lnSpc>
                <a:spcPct val="150000"/>
              </a:lnSpc>
            </a:pPr>
            <a:r>
              <a:rPr lang="en-GB" sz="2400" dirty="0">
                <a:latin typeface="Century Gothic" panose="020B0502020202020204" pitchFamily="34" charset="0"/>
              </a:rPr>
              <a:t>Cell membrane</a:t>
            </a:r>
          </a:p>
          <a:p>
            <a:pPr>
              <a:lnSpc>
                <a:spcPct val="150000"/>
              </a:lnSpc>
            </a:pPr>
            <a:endParaRPr lang="en-GB" sz="2400" dirty="0">
              <a:latin typeface="Century Gothic" panose="020B0502020202020204" pitchFamily="34" charset="0"/>
            </a:endParaRPr>
          </a:p>
          <a:p>
            <a:pPr>
              <a:lnSpc>
                <a:spcPct val="150000"/>
              </a:lnSpc>
            </a:pPr>
            <a:r>
              <a:rPr lang="en-GB" sz="2400" dirty="0">
                <a:latin typeface="Century Gothic" panose="020B0502020202020204" pitchFamily="34" charset="0"/>
              </a:rPr>
              <a:t>Chloroplast</a:t>
            </a:r>
          </a:p>
          <a:p>
            <a:pPr>
              <a:lnSpc>
                <a:spcPct val="150000"/>
              </a:lnSpc>
            </a:pPr>
            <a:r>
              <a:rPr lang="en-GB" sz="2400" dirty="0">
                <a:latin typeface="Century Gothic" panose="020B0502020202020204" pitchFamily="34" charset="0"/>
              </a:rPr>
              <a:t>Vacuole </a:t>
            </a:r>
          </a:p>
          <a:p>
            <a:pPr>
              <a:lnSpc>
                <a:spcPct val="150000"/>
              </a:lnSpc>
            </a:pPr>
            <a:r>
              <a:rPr lang="en-GB" sz="2400" dirty="0">
                <a:latin typeface="Century Gothic" panose="020B0502020202020204" pitchFamily="34" charset="0"/>
              </a:rPr>
              <a:t>Cell wall</a:t>
            </a:r>
          </a:p>
          <a:p>
            <a:endParaRPr lang="en-GB" sz="2400" dirty="0">
              <a:latin typeface="Century Gothic" panose="020B0502020202020204" pitchFamily="34" charset="0"/>
            </a:endParaRPr>
          </a:p>
        </p:txBody>
      </p:sp>
      <p:sp>
        <p:nvSpPr>
          <p:cNvPr id="2" name="Rectangle 1"/>
          <p:cNvSpPr/>
          <p:nvPr/>
        </p:nvSpPr>
        <p:spPr>
          <a:xfrm>
            <a:off x="1786537" y="2343322"/>
            <a:ext cx="7381829" cy="307777"/>
          </a:xfrm>
          <a:prstGeom prst="rect">
            <a:avLst/>
          </a:prstGeom>
        </p:spPr>
        <p:txBody>
          <a:bodyPr wrap="none" lIns="0" tIns="0" rIns="0" bIns="0">
            <a:spAutoFit/>
          </a:bodyPr>
          <a:lstStyle/>
          <a:p>
            <a:r>
              <a:rPr lang="en-GB" sz="2000" b="1" dirty="0">
                <a:solidFill>
                  <a:schemeClr val="accent1"/>
                </a:solidFill>
                <a:latin typeface="+mj-lt"/>
              </a:rPr>
              <a:t>Controls the cell activities and contains the genetic material</a:t>
            </a:r>
          </a:p>
        </p:txBody>
      </p:sp>
      <p:sp>
        <p:nvSpPr>
          <p:cNvPr id="12" name="Rectangle 11"/>
          <p:cNvSpPr/>
          <p:nvPr/>
        </p:nvSpPr>
        <p:spPr>
          <a:xfrm>
            <a:off x="2125706" y="2966904"/>
            <a:ext cx="6553076" cy="307777"/>
          </a:xfrm>
          <a:prstGeom prst="rect">
            <a:avLst/>
          </a:prstGeom>
        </p:spPr>
        <p:txBody>
          <a:bodyPr wrap="none" lIns="0" tIns="0" rIns="0" bIns="0">
            <a:spAutoFit/>
          </a:bodyPr>
          <a:lstStyle/>
          <a:p>
            <a:r>
              <a:rPr lang="en-GB" sz="2000" b="1" dirty="0">
                <a:solidFill>
                  <a:schemeClr val="accent1"/>
                </a:solidFill>
                <a:latin typeface="+mj-lt"/>
              </a:rPr>
              <a:t>Jelly-like substance where chemical reactions occur</a:t>
            </a:r>
          </a:p>
        </p:txBody>
      </p:sp>
      <p:sp>
        <p:nvSpPr>
          <p:cNvPr id="13" name="Rectangle 12"/>
          <p:cNvSpPr/>
          <p:nvPr/>
        </p:nvSpPr>
        <p:spPr>
          <a:xfrm>
            <a:off x="2928558" y="3485890"/>
            <a:ext cx="6529031" cy="307777"/>
          </a:xfrm>
          <a:prstGeom prst="rect">
            <a:avLst/>
          </a:prstGeom>
        </p:spPr>
        <p:txBody>
          <a:bodyPr wrap="none" lIns="0" tIns="0" rIns="0" bIns="0">
            <a:spAutoFit/>
          </a:bodyPr>
          <a:lstStyle/>
          <a:p>
            <a:r>
              <a:rPr lang="en-GB" sz="2000" b="1" dirty="0">
                <a:solidFill>
                  <a:schemeClr val="accent1"/>
                </a:solidFill>
                <a:latin typeface="+mj-lt"/>
              </a:rPr>
              <a:t>Controls the substances that enter and leave the cell</a:t>
            </a:r>
          </a:p>
        </p:txBody>
      </p:sp>
      <p:sp>
        <p:nvSpPr>
          <p:cNvPr id="20" name="Rectangle 19"/>
          <p:cNvSpPr/>
          <p:nvPr/>
        </p:nvSpPr>
        <p:spPr>
          <a:xfrm>
            <a:off x="2231251" y="4599659"/>
            <a:ext cx="8109592" cy="307777"/>
          </a:xfrm>
          <a:prstGeom prst="rect">
            <a:avLst/>
          </a:prstGeom>
        </p:spPr>
        <p:txBody>
          <a:bodyPr wrap="none" lIns="0" tIns="0" rIns="0" bIns="0">
            <a:spAutoFit/>
          </a:bodyPr>
          <a:lstStyle/>
          <a:p>
            <a:r>
              <a:rPr lang="en-GB" sz="2000" b="1" dirty="0">
                <a:solidFill>
                  <a:schemeClr val="accent1"/>
                </a:solidFill>
                <a:latin typeface="+mj-lt"/>
              </a:rPr>
              <a:t>Location of photosynthesis, contains chlorophyll to absorb sunlight</a:t>
            </a:r>
          </a:p>
        </p:txBody>
      </p:sp>
      <p:sp>
        <p:nvSpPr>
          <p:cNvPr id="23" name="Rectangle 22"/>
          <p:cNvSpPr/>
          <p:nvPr/>
        </p:nvSpPr>
        <p:spPr>
          <a:xfrm>
            <a:off x="1786537" y="5118645"/>
            <a:ext cx="8245847" cy="307777"/>
          </a:xfrm>
          <a:prstGeom prst="rect">
            <a:avLst/>
          </a:prstGeom>
        </p:spPr>
        <p:txBody>
          <a:bodyPr wrap="none" lIns="0" tIns="0" rIns="0" bIns="0">
            <a:spAutoFit/>
          </a:bodyPr>
          <a:lstStyle/>
          <a:p>
            <a:r>
              <a:rPr lang="en-GB" sz="2000" b="1" dirty="0">
                <a:solidFill>
                  <a:schemeClr val="accent1"/>
                </a:solidFill>
                <a:latin typeface="+mj-lt"/>
              </a:rPr>
              <a:t>Contains liquid that stores substances for the cell and keeps it rigid </a:t>
            </a:r>
          </a:p>
        </p:txBody>
      </p:sp>
      <p:sp>
        <p:nvSpPr>
          <p:cNvPr id="3" name="Rectangle 2"/>
          <p:cNvSpPr>
            <a:spLocks noChangeArrowheads="1"/>
          </p:cNvSpPr>
          <p:nvPr/>
        </p:nvSpPr>
        <p:spPr bwMode="auto">
          <a:xfrm>
            <a:off x="2423804" y="542642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dirty="0"/>
          </a:p>
        </p:txBody>
      </p:sp>
      <p:sp>
        <p:nvSpPr>
          <p:cNvPr id="5" name="Title 4">
            <a:extLst>
              <a:ext uri="{FF2B5EF4-FFF2-40B4-BE49-F238E27FC236}">
                <a16:creationId xmlns:a16="http://schemas.microsoft.com/office/drawing/2014/main" id="{4F26896D-E9CE-FB41-8393-122F34082D61}"/>
              </a:ext>
            </a:extLst>
          </p:cNvPr>
          <p:cNvSpPr>
            <a:spLocks noGrp="1"/>
          </p:cNvSpPr>
          <p:nvPr>
            <p:ph type="title"/>
          </p:nvPr>
        </p:nvSpPr>
        <p:spPr/>
        <p:txBody>
          <a:bodyPr>
            <a:normAutofit/>
          </a:bodyPr>
          <a:lstStyle/>
          <a:p>
            <a:r>
              <a:rPr lang="en-GB" dirty="0">
                <a:latin typeface="Century Gothic" panose="020B0502020202020204" pitchFamily="34" charset="0"/>
              </a:rPr>
              <a:t>Quick Quiz</a:t>
            </a:r>
          </a:p>
        </p:txBody>
      </p:sp>
      <p:sp>
        <p:nvSpPr>
          <p:cNvPr id="11" name="Rectangle 10">
            <a:extLst>
              <a:ext uri="{FF2B5EF4-FFF2-40B4-BE49-F238E27FC236}">
                <a16:creationId xmlns:a16="http://schemas.microsoft.com/office/drawing/2014/main" id="{8E5FF0A1-D62F-2944-89AF-0F641A38D5A1}"/>
              </a:ext>
            </a:extLst>
          </p:cNvPr>
          <p:cNvSpPr/>
          <p:nvPr/>
        </p:nvSpPr>
        <p:spPr>
          <a:xfrm>
            <a:off x="1786537" y="5651113"/>
            <a:ext cx="7088479" cy="307777"/>
          </a:xfrm>
          <a:prstGeom prst="rect">
            <a:avLst/>
          </a:prstGeom>
        </p:spPr>
        <p:txBody>
          <a:bodyPr wrap="none" lIns="0" tIns="0" rIns="0" bIns="0">
            <a:spAutoFit/>
          </a:bodyPr>
          <a:lstStyle/>
          <a:p>
            <a:r>
              <a:rPr lang="en-GB" sz="2000" b="1" dirty="0">
                <a:solidFill>
                  <a:schemeClr val="accent1"/>
                </a:solidFill>
                <a:latin typeface="+mj-lt"/>
              </a:rPr>
              <a:t>Surrounds plant cells and provides strength and support.  </a:t>
            </a:r>
          </a:p>
        </p:txBody>
      </p:sp>
    </p:spTree>
    <p:extLst>
      <p:ext uri="{BB962C8B-B14F-4D97-AF65-F5344CB8AC3E}">
        <p14:creationId xmlns:p14="http://schemas.microsoft.com/office/powerpoint/2010/main" val="53228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P spid="13" grpId="0"/>
      <p:bldP spid="20" grpId="0"/>
      <p:bldP spid="23"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dirty="0">
                <a:latin typeface="Century Gothic" panose="020B0502020202020204" pitchFamily="34" charset="0"/>
              </a:rPr>
              <a:t>Out of this world!</a:t>
            </a:r>
          </a:p>
        </p:txBody>
      </p:sp>
      <p:sp>
        <p:nvSpPr>
          <p:cNvPr id="4" name="TextBox 3">
            <a:extLst>
              <a:ext uri="{FF2B5EF4-FFF2-40B4-BE49-F238E27FC236}">
                <a16:creationId xmlns:a16="http://schemas.microsoft.com/office/drawing/2014/main" id="{2130717D-0356-CB4E-BA23-1946438494C3}"/>
              </a:ext>
            </a:extLst>
          </p:cNvPr>
          <p:cNvSpPr txBox="1"/>
          <p:nvPr/>
        </p:nvSpPr>
        <p:spPr>
          <a:xfrm>
            <a:off x="432426" y="833156"/>
            <a:ext cx="10620000" cy="461665"/>
          </a:xfrm>
          <a:prstGeom prst="rect">
            <a:avLst/>
          </a:prstGeom>
          <a:noFill/>
          <a:ln>
            <a:noFill/>
          </a:ln>
        </p:spPr>
        <p:txBody>
          <a:bodyPr wrap="square" rtlCol="0">
            <a:spAutoFit/>
          </a:bodyPr>
          <a:lstStyle/>
          <a:p>
            <a:r>
              <a:rPr lang="en-US" sz="2400" dirty="0">
                <a:latin typeface="Century Gothic" panose="020B0502020202020204" pitchFamily="34" charset="0"/>
              </a:rPr>
              <a:t>How would you describe this word to an alien from space?</a:t>
            </a:r>
          </a:p>
        </p:txBody>
      </p:sp>
      <p:sp>
        <p:nvSpPr>
          <p:cNvPr id="5" name="TextBox 4">
            <a:extLst>
              <a:ext uri="{FF2B5EF4-FFF2-40B4-BE49-F238E27FC236}">
                <a16:creationId xmlns:a16="http://schemas.microsoft.com/office/drawing/2014/main" id="{EE23E189-4F40-E84E-BF13-3786EF9E30C0}"/>
              </a:ext>
            </a:extLst>
          </p:cNvPr>
          <p:cNvSpPr txBox="1"/>
          <p:nvPr/>
        </p:nvSpPr>
        <p:spPr>
          <a:xfrm>
            <a:off x="3190009" y="2767280"/>
            <a:ext cx="4622902" cy="1015663"/>
          </a:xfrm>
          <a:prstGeom prst="rect">
            <a:avLst/>
          </a:prstGeom>
          <a:noFill/>
          <a:ln>
            <a:noFill/>
          </a:ln>
        </p:spPr>
        <p:txBody>
          <a:bodyPr wrap="square" rtlCol="0">
            <a:spAutoFit/>
          </a:bodyPr>
          <a:lstStyle/>
          <a:p>
            <a:r>
              <a:rPr lang="en-US" sz="6000" dirty="0">
                <a:latin typeface="Century Gothic" panose="020B0502020202020204" pitchFamily="34" charset="0"/>
              </a:rPr>
              <a:t>Microscope</a:t>
            </a:r>
          </a:p>
        </p:txBody>
      </p:sp>
      <p:pic>
        <p:nvPicPr>
          <p:cNvPr id="7" name="Picture 6" descr="A drawing of a cartoon character&#10;&#10;Description automatically generated">
            <a:extLst>
              <a:ext uri="{FF2B5EF4-FFF2-40B4-BE49-F238E27FC236}">
                <a16:creationId xmlns:a16="http://schemas.microsoft.com/office/drawing/2014/main" id="{DE51914E-740E-A946-979A-4044BFAD4F6F}"/>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18101" y="2303511"/>
            <a:ext cx="6052684" cy="4296943"/>
          </a:xfrm>
          <a:prstGeom prst="rect">
            <a:avLst/>
          </a:prstGeom>
        </p:spPr>
      </p:pic>
      <p:pic>
        <p:nvPicPr>
          <p:cNvPr id="9" name="Picture 8" descr="A picture containing drawing&#10;&#10;Description automatically generated">
            <a:extLst>
              <a:ext uri="{FF2B5EF4-FFF2-40B4-BE49-F238E27FC236}">
                <a16:creationId xmlns:a16="http://schemas.microsoft.com/office/drawing/2014/main" id="{50CD4CAB-7086-284A-85CB-59C8E2024F73}"/>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589132" y="1795219"/>
            <a:ext cx="7131445" cy="5062781"/>
          </a:xfrm>
          <a:prstGeom prst="rect">
            <a:avLst/>
          </a:prstGeom>
        </p:spPr>
      </p:pic>
    </p:spTree>
    <p:extLst>
      <p:ext uri="{BB962C8B-B14F-4D97-AF65-F5344CB8AC3E}">
        <p14:creationId xmlns:p14="http://schemas.microsoft.com/office/powerpoint/2010/main" val="1797866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ADA5D-EF3B-BD4E-93D1-EBAA704F36FE}"/>
              </a:ext>
            </a:extLst>
          </p:cNvPr>
          <p:cNvSpPr>
            <a:spLocks noGrp="1"/>
          </p:cNvSpPr>
          <p:nvPr>
            <p:ph type="title"/>
          </p:nvPr>
        </p:nvSpPr>
        <p:spPr/>
        <p:txBody>
          <a:bodyPr/>
          <a:lstStyle/>
          <a:p>
            <a:r>
              <a:rPr lang="en-US" dirty="0">
                <a:latin typeface="Century Gothic" panose="020B0502020202020204" pitchFamily="34" charset="0"/>
              </a:rPr>
              <a:t>Cells and Microscope Review</a:t>
            </a:r>
          </a:p>
        </p:txBody>
      </p:sp>
      <p:sp>
        <p:nvSpPr>
          <p:cNvPr id="3" name="TextBox 2">
            <a:extLst>
              <a:ext uri="{FF2B5EF4-FFF2-40B4-BE49-F238E27FC236}">
                <a16:creationId xmlns:a16="http://schemas.microsoft.com/office/drawing/2014/main" id="{D8C055AC-EBD6-F04D-A144-AF4CE08268B0}"/>
              </a:ext>
            </a:extLst>
          </p:cNvPr>
          <p:cNvSpPr txBox="1"/>
          <p:nvPr/>
        </p:nvSpPr>
        <p:spPr>
          <a:xfrm>
            <a:off x="540000" y="1224642"/>
            <a:ext cx="10022253" cy="3046988"/>
          </a:xfrm>
          <a:prstGeom prst="rect">
            <a:avLst/>
          </a:prstGeom>
          <a:noFill/>
        </p:spPr>
        <p:txBody>
          <a:bodyPr wrap="square" rtlCol="0">
            <a:spAutoFit/>
          </a:bodyPr>
          <a:lstStyle/>
          <a:p>
            <a:r>
              <a:rPr lang="en-GB" sz="2400" dirty="0">
                <a:latin typeface="Century Gothic" panose="020B0502020202020204" pitchFamily="34" charset="0"/>
              </a:rPr>
              <a:t>Complete the worksheet by:</a:t>
            </a:r>
          </a:p>
          <a:p>
            <a:endParaRPr lang="en-GB" sz="2400" dirty="0">
              <a:latin typeface="Century Gothic" panose="020B0502020202020204" pitchFamily="34" charset="0"/>
            </a:endParaRPr>
          </a:p>
          <a:p>
            <a:r>
              <a:rPr lang="en-GB" sz="2400" dirty="0">
                <a:latin typeface="Century Gothic" panose="020B0502020202020204" pitchFamily="34" charset="0"/>
              </a:rPr>
              <a:t>Describing an appropriate method to examine a cell under a light microscope</a:t>
            </a:r>
          </a:p>
          <a:p>
            <a:endParaRPr lang="en-GB" sz="2400" dirty="0">
              <a:latin typeface="Century Gothic" panose="020B0502020202020204" pitchFamily="34" charset="0"/>
            </a:endParaRPr>
          </a:p>
          <a:p>
            <a:r>
              <a:rPr lang="en-GB" sz="2400" dirty="0">
                <a:latin typeface="Century Gothic" panose="020B0502020202020204" pitchFamily="34" charset="0"/>
              </a:rPr>
              <a:t>Identifying the structures and functions of specialised cells</a:t>
            </a:r>
          </a:p>
          <a:p>
            <a:endParaRPr lang="en-US" sz="2400" dirty="0"/>
          </a:p>
          <a:p>
            <a:endParaRPr lang="en-US" sz="2400" dirty="0"/>
          </a:p>
        </p:txBody>
      </p:sp>
      <p:pic>
        <p:nvPicPr>
          <p:cNvPr id="6" name="Picture 5" descr="A picture containing microscope&#10;&#10;Description automatically generated">
            <a:extLst>
              <a:ext uri="{FF2B5EF4-FFF2-40B4-BE49-F238E27FC236}">
                <a16:creationId xmlns:a16="http://schemas.microsoft.com/office/drawing/2014/main" id="{D2EF47A7-3F0A-B64B-8619-189E32D60A00}"/>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254759" y="3666810"/>
            <a:ext cx="2366218" cy="2918140"/>
          </a:xfrm>
          <a:prstGeom prst="rect">
            <a:avLst/>
          </a:prstGeom>
        </p:spPr>
      </p:pic>
    </p:spTree>
    <p:extLst>
      <p:ext uri="{BB962C8B-B14F-4D97-AF65-F5344CB8AC3E}">
        <p14:creationId xmlns:p14="http://schemas.microsoft.com/office/powerpoint/2010/main" val="408376181"/>
      </p:ext>
    </p:extLst>
  </p:cSld>
  <p:clrMapOvr>
    <a:masterClrMapping/>
  </p:clrMapOvr>
</p:sld>
</file>

<file path=ppt/theme/theme1.xml><?xml version="1.0" encoding="utf-8"?>
<a:theme xmlns:a="http://schemas.openxmlformats.org/drawingml/2006/main" name="Secondary Science B11 PPT">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econdary Science B11 PPT" id="{729D0CFF-4DEB-FA46-82C3-AB2D32D7C78F}" vid="{8BA46941-2B84-0549-8787-4378B79AB2C0}"/>
    </a:ext>
  </a:extLst>
</a:theme>
</file>

<file path=ppt/theme/theme2.xml><?xml version="1.0" encoding="utf-8"?>
<a:theme xmlns:a="http://schemas.openxmlformats.org/drawingml/2006/main" name="1_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9c6500c0-19b7-4dc1-a957-fb6bf8f5f217">
      <UserInfo>
        <DisplayName/>
        <AccountId xsi:nil="true"/>
        <AccountType/>
      </UserInfo>
    </SharedWithUsers>
    <Document_x0020_Classification xmlns="9c6500c0-19b7-4dc1-a957-fb6bf8f5f217" xsi:nil="true"/>
    <Ark_x0020_Department xmlns="9c6500c0-19b7-4dc1-a957-fb6bf8f5f217">ACP</Ark_x0020_Department>
    <MediaLengthInSeconds xmlns="bc34c7f9-2a63-480c-a23f-5ee123a98b8e"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5E40A1F3F8448449B01838A86195C97" ma:contentTypeVersion="15" ma:contentTypeDescription="Create a new document." ma:contentTypeScope="" ma:versionID="cd8bae3783f043af1f81780cc0502ae5">
  <xsd:schema xmlns:xsd="http://www.w3.org/2001/XMLSchema" xmlns:xs="http://www.w3.org/2001/XMLSchema" xmlns:p="http://schemas.microsoft.com/office/2006/metadata/properties" xmlns:ns2="bc34c7f9-2a63-480c-a23f-5ee123a98b8e" xmlns:ns3="9c6500c0-19b7-4dc1-a957-fb6bf8f5f217" targetNamespace="http://schemas.microsoft.com/office/2006/metadata/properties" ma:root="true" ma:fieldsID="abe209dfd957341c03ce01b8106f6908" ns2:_="" ns3:_="">
    <xsd:import namespace="bc34c7f9-2a63-480c-a23f-5ee123a98b8e"/>
    <xsd:import namespace="9c6500c0-19b7-4dc1-a957-fb6bf8f5f217"/>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3:SharedWithUsers" minOccurs="0"/>
                <xsd:element ref="ns3:SharedWithDetails" minOccurs="0"/>
                <xsd:element ref="ns2:MediaServiceGenerationTime" minOccurs="0"/>
                <xsd:element ref="ns2:MediaServiceEventHashCode" minOccurs="0"/>
                <xsd:element ref="ns2:MediaServiceLocation" minOccurs="0"/>
                <xsd:element ref="ns3:Ark_x0020_Department" minOccurs="0"/>
                <xsd:element ref="ns3:Document_x0020_Classification"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34c7f9-2a63-480c-a23f-5ee123a98b8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element name="MediaLengthInSeconds" ma:index="22"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c6500c0-19b7-4dc1-a957-fb6bf8f5f21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Ark_x0020_Department" ma:index="18" nillable="true" ma:displayName="Ark Department" ma:format="Dropdown" ma:internalName="Ark_x0020_Department">
      <xsd:simpleType>
        <xsd:restriction base="dms:Choice">
          <xsd:enumeration value="Admin"/>
          <xsd:enumeration value="ACP"/>
          <xsd:enumeration value="Assessment, System &amp; Data"/>
          <xsd:enumeration value="ATT"/>
          <xsd:enumeration value="Communication"/>
          <xsd:enumeration value="Development"/>
          <xsd:enumeration value="Ed City"/>
          <xsd:enumeration value="Education"/>
          <xsd:enumeration value="English Mastery"/>
          <xsd:enumeration value="Estates"/>
          <xsd:enumeration value="Finance"/>
          <xsd:enumeration value="Governance"/>
          <xsd:enumeration value="HR"/>
          <xsd:enumeration value="Insight"/>
          <xsd:enumeration value="IT"/>
          <xsd:enumeration value="Management Team"/>
          <xsd:enumeration value="Maths Mastery"/>
          <xsd:enumeration value="Music"/>
          <xsd:enumeration value="Now Teach"/>
          <xsd:enumeration value="Office Management"/>
          <xsd:enumeration value="Operations"/>
          <xsd:enumeration value="Pathways &amp; Enrichment"/>
          <xsd:enumeration value="People Team"/>
          <xsd:enumeration value="Professional Learning"/>
          <xsd:enumeration value="Projects"/>
          <xsd:enumeration value="Procurement"/>
          <xsd:enumeration value="Safeguarding"/>
          <xsd:enumeration value="Ventures"/>
        </xsd:restriction>
      </xsd:simpleType>
    </xsd:element>
    <xsd:element name="Document_x0020_Classification" ma:index="19" nillable="true" ma:displayName="Document Classification" ma:format="Dropdown" ma:internalName="Document_x0020_Classification">
      <xsd:simpleType>
        <xsd:restriction base="dms:Choice">
          <xsd:enumeration value="Admin"/>
          <xsd:enumeration value="Analysis"/>
          <xsd:enumeration value="Board Paper"/>
          <xsd:enumeration value="Case Study"/>
          <xsd:enumeration value="Correspondence"/>
          <xsd:enumeration value="External Research"/>
          <xsd:enumeration value="Minutes"/>
          <xsd:enumeration value="Policies"/>
          <xsd:enumeration value="Presentation"/>
          <xsd:enumeration value="Raw Data"/>
          <xsd:enumeration value="Reports"/>
          <xsd:enumeration value="Template"/>
          <xsd:enumeration value="Toolkit"/>
          <xsd:enumeration value="Training"/>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7C88949-B0D9-4F71-BC06-CB06F91E8276}">
  <ds:schemaRefs>
    <ds:schemaRef ds:uri="http://purl.org/dc/elements/1.1/"/>
    <ds:schemaRef ds:uri="http://purl.org/dc/terms/"/>
    <ds:schemaRef ds:uri="http://purl.org/dc/dcmitype/"/>
    <ds:schemaRef ds:uri="http://schemas.openxmlformats.org/package/2006/metadata/core-properties"/>
    <ds:schemaRef ds:uri="9dd66dd2-dc2f-4e10-8286-f1da66314693"/>
    <ds:schemaRef ds:uri="http://schemas.microsoft.com/office/2006/documentManagement/types"/>
    <ds:schemaRef ds:uri="http://schemas.microsoft.com/office/2006/metadata/properties"/>
    <ds:schemaRef ds:uri="http://schemas.microsoft.com/office/infopath/2007/PartnerControls"/>
    <ds:schemaRef ds:uri="e7f29ac3-c74a-46a7-9e80-ec6458dc319f"/>
    <ds:schemaRef ds:uri="http://www.w3.org/XML/1998/namespace"/>
    <ds:schemaRef ds:uri="9c6500c0-19b7-4dc1-a957-fb6bf8f5f217"/>
    <ds:schemaRef ds:uri="bc34c7f9-2a63-480c-a23f-5ee123a98b8e"/>
  </ds:schemaRefs>
</ds:datastoreItem>
</file>

<file path=customXml/itemProps2.xml><?xml version="1.0" encoding="utf-8"?>
<ds:datastoreItem xmlns:ds="http://schemas.openxmlformats.org/officeDocument/2006/customXml" ds:itemID="{0C5474B2-1DA3-4E6D-B2CE-8002F61C3270}">
  <ds:schemaRefs>
    <ds:schemaRef ds:uri="http://schemas.microsoft.com/sharepoint/v3/contenttype/forms"/>
  </ds:schemaRefs>
</ds:datastoreItem>
</file>

<file path=customXml/itemProps3.xml><?xml version="1.0" encoding="utf-8"?>
<ds:datastoreItem xmlns:ds="http://schemas.openxmlformats.org/officeDocument/2006/customXml" ds:itemID="{29C8AEB6-609E-4C33-B2DB-B601AB93C03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c34c7f9-2a63-480c-a23f-5ee123a98b8e"/>
    <ds:schemaRef ds:uri="9c6500c0-19b7-4dc1-a957-fb6bf8f5f21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Secondary Science B11 PPT</Template>
  <TotalTime>559</TotalTime>
  <Words>2393</Words>
  <Application>Microsoft Office PowerPoint</Application>
  <PresentationFormat>Widescreen</PresentationFormat>
  <Paragraphs>222</Paragraphs>
  <Slides>11</Slides>
  <Notes>8</Notes>
  <HiddenSlides>2</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11</vt:i4>
      </vt:variant>
    </vt:vector>
  </HeadingPairs>
  <TitlesOfParts>
    <vt:vector size="18" baseType="lpstr">
      <vt:lpstr>Arial</vt:lpstr>
      <vt:lpstr>Calibri</vt:lpstr>
      <vt:lpstr>Century Gothic</vt:lpstr>
      <vt:lpstr>Georgia</vt:lpstr>
      <vt:lpstr>Wingdings</vt:lpstr>
      <vt:lpstr>Secondary Science B11 PPT</vt:lpstr>
      <vt:lpstr>1_B2.2.11 Feedback lesson</vt:lpstr>
      <vt:lpstr>Making this resource work for you</vt:lpstr>
      <vt:lpstr>Prior Knowledge Review</vt:lpstr>
      <vt:lpstr>B3.1.1</vt:lpstr>
      <vt:lpstr>PowerPoint Presentation</vt:lpstr>
      <vt:lpstr>The Big Idea: Cells are Alive</vt:lpstr>
      <vt:lpstr>Plant and animal cells</vt:lpstr>
      <vt:lpstr>Quick Quiz</vt:lpstr>
      <vt:lpstr>Out of this world!</vt:lpstr>
      <vt:lpstr>Cells and Microscope Review</vt:lpstr>
      <vt:lpstr>Answer the questions below.</vt:lpstr>
      <vt:lpstr>PowerPoint Presentation</vt:lpstr>
    </vt:vector>
  </TitlesOfParts>
  <Company>ARK Kingsway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this resource work for you</dc:title>
  <dc:creator>Kathleen Webb</dc:creator>
  <cp:lastModifiedBy>Eve Crookenden-Johnson</cp:lastModifiedBy>
  <cp:revision>401</cp:revision>
  <dcterms:created xsi:type="dcterms:W3CDTF">2019-03-21T11:24:14Z</dcterms:created>
  <dcterms:modified xsi:type="dcterms:W3CDTF">2022-05-24T10:49:14Z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0x010100A5E40A1F3F8448449B01838A86195C97</vt:lpwstr>
  </property>
  <property fmtid="{D5CDD505-2E9C-101B-9397-08002B2CF9AE}" pid="3" name="Order">
    <vt:r8>76076600</vt:r8>
  </property>
  <property fmtid="{D5CDD505-2E9C-101B-9397-08002B2CF9AE}" pid="4" name="_ExtendedDescription">
    <vt:lpwstr/>
  </property>
  <property fmtid="{D5CDD505-2E9C-101B-9397-08002B2CF9AE}" pid="5" name="ComplianceAssetId">
    <vt:lpwstr/>
  </property>
  <property fmtid="{D5CDD505-2E9C-101B-9397-08002B2CF9AE}" pid="6" name="xd_Signature">
    <vt:bool>false</vt:bool>
  </property>
  <property fmtid="{D5CDD505-2E9C-101B-9397-08002B2CF9AE}" pid="7" name="xd_ProgID">
    <vt:lpwstr/>
  </property>
  <property fmtid="{D5CDD505-2E9C-101B-9397-08002B2CF9AE}" pid="8" name="TriggerFlowInfo">
    <vt:lpwstr/>
  </property>
  <property fmtid="{D5CDD505-2E9C-101B-9397-08002B2CF9AE}" pid="9" name="TemplateUrl">
    <vt:lpwstr/>
  </property>
</Properties>
</file>

<file path=docProps/thumbnail.jpeg>
</file>